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1"/>
  </p:notesMasterIdLst>
  <p:handoutMasterIdLst>
    <p:handoutMasterId r:id="rId12"/>
  </p:handoutMasterIdLst>
  <p:sldIdLst>
    <p:sldId id="337" r:id="rId5"/>
    <p:sldId id="289" r:id="rId6"/>
    <p:sldId id="343" r:id="rId7"/>
    <p:sldId id="329" r:id="rId8"/>
    <p:sldId id="336" r:id="rId9"/>
    <p:sldId id="34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249" userDrawn="1">
          <p15:clr>
            <a:srgbClr val="A4A3A4"/>
          </p15:clr>
        </p15:guide>
        <p15:guide id="4" pos="7068" userDrawn="1">
          <p15:clr>
            <a:srgbClr val="A4A3A4"/>
          </p15:clr>
        </p15:guide>
        <p15:guide id="5" orient="horz" pos="13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7CBE"/>
    <a:srgbClr val="85509A"/>
    <a:srgbClr val="714484"/>
    <a:srgbClr val="0073CF"/>
    <a:srgbClr val="203232"/>
    <a:srgbClr val="30454F"/>
    <a:srgbClr val="1295D8"/>
    <a:srgbClr val="004A5C"/>
    <a:srgbClr val="0093B6"/>
    <a:srgbClr val="00B9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 orient="horz" pos="3249"/>
        <p:guide pos="7068"/>
        <p:guide orient="horz" pos="13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presProps" Target="presProps.xml" /><Relationship Id="rId3" Type="http://schemas.openxmlformats.org/officeDocument/2006/relationships/customXml" Target="../customXml/item3.xml" /><Relationship Id="rId7" Type="http://schemas.openxmlformats.org/officeDocument/2006/relationships/slide" Target="slides/slide3.xml" /><Relationship Id="rId12" Type="http://schemas.openxmlformats.org/officeDocument/2006/relationships/handoutMaster" Target="handoutMasters/handoutMaster1.xml" /><Relationship Id="rId2" Type="http://schemas.openxmlformats.org/officeDocument/2006/relationships/customXml" Target="../customXml/item2.xml" /><Relationship Id="rId16" Type="http://schemas.openxmlformats.org/officeDocument/2006/relationships/tableStyles" Target="tableStyles.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notesMaster" Target="notesMasters/notesMaster1.xml" /><Relationship Id="rId5" Type="http://schemas.openxmlformats.org/officeDocument/2006/relationships/slide" Target="slides/slide1.xml" /><Relationship Id="rId15" Type="http://schemas.openxmlformats.org/officeDocument/2006/relationships/theme" Target="theme/theme1.xml" /><Relationship Id="rId10" Type="http://schemas.openxmlformats.org/officeDocument/2006/relationships/slide" Target="slides/slide6.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viewProps" Target="viewProps.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98966F2-21A1-4B2B-ADA6-AD0BB447B7C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751468BB-CDF2-4507-B4EF-7B369D307A4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3FAAC3A-BD1F-4A00-9099-74B95789FE00}" type="datetimeFigureOut">
              <a:rPr lang="en-GB" smtClean="0"/>
              <a:pPr/>
              <a:t>28/11/2025</a:t>
            </a:fld>
            <a:endParaRPr lang="en-GB"/>
          </a:p>
        </p:txBody>
      </p:sp>
      <p:sp>
        <p:nvSpPr>
          <p:cNvPr id="4" name="Footer Placeholder 3">
            <a:extLst>
              <a:ext uri="{FF2B5EF4-FFF2-40B4-BE49-F238E27FC236}">
                <a16:creationId xmlns:a16="http://schemas.microsoft.com/office/drawing/2014/main" id="{904BCF7D-6037-48D3-84E5-56B8B05521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D619E732-656C-4BB5-ACCB-1568C5C66DD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29F51D9-0FEB-436E-9280-D6033F603547}" type="slidenum">
              <a:rPr lang="en-GB" smtClean="0"/>
              <a:pPr/>
              <a:t>‹#›</a:t>
            </a:fld>
            <a:endParaRPr lang="en-GB"/>
          </a:p>
        </p:txBody>
      </p:sp>
    </p:spTree>
    <p:extLst>
      <p:ext uri="{BB962C8B-B14F-4D97-AF65-F5344CB8AC3E}">
        <p14:creationId xmlns:p14="http://schemas.microsoft.com/office/powerpoint/2010/main" val="227058406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4.png>
</file>

<file path=ppt/media/image5.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359C8A-39F6-4045-9163-4042C4C26B15}" type="datetimeFigureOut">
              <a:rPr lang="en-GB" smtClean="0"/>
              <a:pPr/>
              <a:t>28/11/2025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370952-48CC-46D7-9FCD-59FAD40CC025}" type="slidenum">
              <a:rPr lang="en-GB" smtClean="0"/>
              <a:pPr/>
              <a:t>‹#›</a:t>
            </a:fld>
            <a:endParaRPr lang="en-GB"/>
          </a:p>
        </p:txBody>
      </p:sp>
    </p:spTree>
    <p:extLst>
      <p:ext uri="{BB962C8B-B14F-4D97-AF65-F5344CB8AC3E}">
        <p14:creationId xmlns:p14="http://schemas.microsoft.com/office/powerpoint/2010/main" val="3010231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jeet </a:t>
            </a:r>
            <a:r>
              <a:rPr lang="en-IN" dirty="0" err="1"/>
              <a:t>piyush</a:t>
            </a:r>
            <a:r>
              <a:rPr lang="en-IN" dirty="0"/>
              <a:t> acharya</a:t>
            </a:r>
          </a:p>
          <a:p>
            <a:endParaRPr lang="en-IN" dirty="0"/>
          </a:p>
          <a:p>
            <a:r>
              <a:rPr lang="en-IN" dirty="0" err="1"/>
              <a:t>mihir</a:t>
            </a:r>
            <a:r>
              <a:rPr lang="en-IN" dirty="0"/>
              <a:t> </a:t>
            </a:r>
            <a:r>
              <a:rPr lang="en-IN" dirty="0" err="1"/>
              <a:t>prafulbhai</a:t>
            </a:r>
            <a:r>
              <a:rPr lang="en-IN" dirty="0"/>
              <a:t> </a:t>
            </a:r>
            <a:r>
              <a:rPr lang="en-IN" dirty="0" err="1"/>
              <a:t>kosambia</a:t>
            </a:r>
            <a:endParaRPr lang="en-IN" dirty="0"/>
          </a:p>
          <a:p>
            <a:endParaRPr lang="en-IN" dirty="0"/>
          </a:p>
          <a:p>
            <a:r>
              <a:rPr lang="en-IN" dirty="0" err="1"/>
              <a:t>isha</a:t>
            </a:r>
            <a:r>
              <a:rPr lang="en-IN" dirty="0"/>
              <a:t> </a:t>
            </a:r>
            <a:r>
              <a:rPr lang="en-IN" dirty="0" err="1"/>
              <a:t>patel</a:t>
            </a:r>
            <a:endParaRPr lang="en-IN" dirty="0"/>
          </a:p>
          <a:p>
            <a:endParaRPr lang="en-IN" dirty="0"/>
          </a:p>
          <a:p>
            <a:r>
              <a:rPr lang="en-IN" dirty="0"/>
              <a:t>hiteeka </a:t>
            </a:r>
            <a:r>
              <a:rPr lang="en-IN" dirty="0" err="1"/>
              <a:t>kamleshkumar</a:t>
            </a:r>
            <a:r>
              <a:rPr lang="en-IN" dirty="0"/>
              <a:t> </a:t>
            </a:r>
            <a:r>
              <a:rPr lang="en-IN" dirty="0" err="1"/>
              <a:t>parjapati</a:t>
            </a:r>
            <a:endParaRPr lang="en-IN" dirty="0"/>
          </a:p>
          <a:p>
            <a:endParaRPr lang="en-IN" dirty="0"/>
          </a:p>
          <a:p>
            <a:r>
              <a:rPr lang="en-IN" dirty="0"/>
              <a:t>smit </a:t>
            </a:r>
            <a:r>
              <a:rPr lang="en-IN" dirty="0" err="1"/>
              <a:t>miteshkumra</a:t>
            </a:r>
            <a:r>
              <a:rPr lang="en-IN" dirty="0"/>
              <a:t> </a:t>
            </a:r>
            <a:r>
              <a:rPr lang="en-IN" dirty="0" err="1"/>
              <a:t>chahwala</a:t>
            </a:r>
            <a:endParaRPr lang="en-IN" dirty="0"/>
          </a:p>
        </p:txBody>
      </p:sp>
      <p:sp>
        <p:nvSpPr>
          <p:cNvPr id="4" name="Slide Number Placeholder 3"/>
          <p:cNvSpPr>
            <a:spLocks noGrp="1"/>
          </p:cNvSpPr>
          <p:nvPr>
            <p:ph type="sldNum" sz="quarter" idx="5"/>
          </p:nvPr>
        </p:nvSpPr>
        <p:spPr/>
        <p:txBody>
          <a:bodyPr/>
          <a:lstStyle/>
          <a:p>
            <a:fld id="{30370952-48CC-46D7-9FCD-59FAD40CC025}" type="slidenum">
              <a:rPr lang="en-GB" smtClean="0"/>
              <a:pPr/>
              <a:t>2</a:t>
            </a:fld>
            <a:endParaRPr lang="en-GB"/>
          </a:p>
        </p:txBody>
      </p:sp>
    </p:spTree>
    <p:extLst>
      <p:ext uri="{BB962C8B-B14F-4D97-AF65-F5344CB8AC3E}">
        <p14:creationId xmlns:p14="http://schemas.microsoft.com/office/powerpoint/2010/main" val="3699203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45BE22-CA68-F714-36E9-6997DAC946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0EE64D-76F8-2DF8-AC5A-32E6807C38A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2CABEB-9DD1-A939-8259-A86524FDEF39}"/>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23A04C76-E5FA-6F01-EAE8-092D95B1B64F}"/>
              </a:ext>
            </a:extLst>
          </p:cNvPr>
          <p:cNvSpPr>
            <a:spLocks noGrp="1"/>
          </p:cNvSpPr>
          <p:nvPr>
            <p:ph type="sldNum" sz="quarter" idx="5"/>
          </p:nvPr>
        </p:nvSpPr>
        <p:spPr/>
        <p:txBody>
          <a:bodyPr/>
          <a:lstStyle/>
          <a:p>
            <a:fld id="{30370952-48CC-46D7-9FCD-59FAD40CC025}" type="slidenum">
              <a:rPr lang="en-GB" smtClean="0"/>
              <a:pPr/>
              <a:t>3</a:t>
            </a:fld>
            <a:endParaRPr lang="en-GB"/>
          </a:p>
        </p:txBody>
      </p:sp>
    </p:spTree>
    <p:extLst>
      <p:ext uri="{BB962C8B-B14F-4D97-AF65-F5344CB8AC3E}">
        <p14:creationId xmlns:p14="http://schemas.microsoft.com/office/powerpoint/2010/main" val="1940226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Before specifying your Research Question you must define the type of data you are analysing.  Are the variables you select interval data (measurement data you can divide, multiple, etc),  OR are they ordinal (there is a definite order but the intervals between each variable are not necessarily equal, or the terms might be subjective like in a </a:t>
            </a:r>
            <a:r>
              <a:rPr lang="en-GB" dirty="0" err="1"/>
              <a:t>likert</a:t>
            </a:r>
            <a:r>
              <a:rPr lang="en-GB" dirty="0"/>
              <a:t> scale); OR are they just categorical/nominal (Items such as film names, cities, etc., that you can count numbers of occurrences?   You also need to understand whether the variable is either dependent or independent and this will vary according to the context. Independent variables may cause an effect, whereas the dependent variable might be effected by the independent variable.  Check the lecture notes on the RQ for more information and examples.  </a:t>
            </a:r>
          </a:p>
          <a:p>
            <a:endParaRPr lang="en-GB" dirty="0"/>
          </a:p>
          <a:p>
            <a:r>
              <a:rPr lang="en-GB" dirty="0"/>
              <a:t>You will get only one opportunity to present your Research Question ahead of the submission date.  Have your questions ready, and be ready to take notes on feedback.</a:t>
            </a:r>
          </a:p>
        </p:txBody>
      </p:sp>
      <p:sp>
        <p:nvSpPr>
          <p:cNvPr id="4" name="Slide Number Placeholder 3"/>
          <p:cNvSpPr>
            <a:spLocks noGrp="1"/>
          </p:cNvSpPr>
          <p:nvPr>
            <p:ph type="sldNum" sz="quarter" idx="5"/>
          </p:nvPr>
        </p:nvSpPr>
        <p:spPr/>
        <p:txBody>
          <a:bodyPr/>
          <a:lstStyle/>
          <a:p>
            <a:fld id="{30370952-48CC-46D7-9FCD-59FAD40CC025}" type="slidenum">
              <a:rPr lang="en-GB" smtClean="0"/>
              <a:pPr/>
              <a:t>4</a:t>
            </a:fld>
            <a:endParaRPr lang="en-GB"/>
          </a:p>
        </p:txBody>
      </p:sp>
    </p:spTree>
    <p:extLst>
      <p:ext uri="{BB962C8B-B14F-4D97-AF65-F5344CB8AC3E}">
        <p14:creationId xmlns:p14="http://schemas.microsoft.com/office/powerpoint/2010/main" val="2905941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0370952-48CC-46D7-9FCD-59FAD40CC025}" type="slidenum">
              <a:rPr lang="en-GB" smtClean="0"/>
              <a:pPr/>
              <a:t>5</a:t>
            </a:fld>
            <a:endParaRPr lang="en-GB"/>
          </a:p>
        </p:txBody>
      </p:sp>
    </p:spTree>
    <p:extLst>
      <p:ext uri="{BB962C8B-B14F-4D97-AF65-F5344CB8AC3E}">
        <p14:creationId xmlns:p14="http://schemas.microsoft.com/office/powerpoint/2010/main" val="2667984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0370952-48CC-46D7-9FCD-59FAD40CC025}" type="slidenum">
              <a:rPr lang="en-GB" smtClean="0"/>
              <a:pPr/>
              <a:t>6</a:t>
            </a:fld>
            <a:endParaRPr lang="en-GB"/>
          </a:p>
        </p:txBody>
      </p:sp>
    </p:spTree>
    <p:extLst>
      <p:ext uri="{BB962C8B-B14F-4D97-AF65-F5344CB8AC3E}">
        <p14:creationId xmlns:p14="http://schemas.microsoft.com/office/powerpoint/2010/main" val="39394292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niversity of Hertfordshire logo">
            <a:extLst>
              <a:ext uri="{FF2B5EF4-FFF2-40B4-BE49-F238E27FC236}">
                <a16:creationId xmlns:a16="http://schemas.microsoft.com/office/drawing/2014/main" id="{16E4BB13-0D32-AA4A-BF91-2B76A7C18242}"/>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2844000" y="2854800"/>
            <a:ext cx="6501600" cy="1153633"/>
          </a:xfrm>
          <a:prstGeom prst="rect">
            <a:avLst/>
          </a:prstGeom>
        </p:spPr>
      </p:pic>
    </p:spTree>
    <p:extLst>
      <p:ext uri="{BB962C8B-B14F-4D97-AF65-F5344CB8AC3E}">
        <p14:creationId xmlns:p14="http://schemas.microsoft.com/office/powerpoint/2010/main" val="2758167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ull Bleed Image">
    <p:bg>
      <p:bgPr>
        <a:solidFill>
          <a:schemeClr val="accent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307C322-846C-9045-AD91-A93C82FC5AAF}"/>
              </a:ext>
            </a:extLst>
          </p:cNvPr>
          <p:cNvSpPr>
            <a:spLocks noGrp="1"/>
          </p:cNvSpPr>
          <p:nvPr>
            <p:ph type="pic" sz="quarter" idx="10" hasCustomPrompt="1"/>
          </p:nvPr>
        </p:nvSpPr>
        <p:spPr>
          <a:xfrm>
            <a:off x="0" y="0"/>
            <a:ext cx="12192000" cy="6858000"/>
          </a:xfrm>
        </p:spPr>
        <p:txBody>
          <a:bodyPr/>
          <a:lstStyle>
            <a:lvl1pPr>
              <a:defRPr>
                <a:solidFill>
                  <a:schemeClr val="bg1"/>
                </a:solidFill>
              </a:defRPr>
            </a:lvl1pPr>
          </a:lstStyle>
          <a:p>
            <a:r>
              <a:rPr lang="en-US"/>
              <a:t>Picture</a:t>
            </a:r>
          </a:p>
        </p:txBody>
      </p:sp>
    </p:spTree>
    <p:extLst>
      <p:ext uri="{BB962C8B-B14F-4D97-AF65-F5344CB8AC3E}">
        <p14:creationId xmlns:p14="http://schemas.microsoft.com/office/powerpoint/2010/main" val="2920352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Video">
    <p:bg>
      <p:bgPr>
        <a:solidFill>
          <a:schemeClr val="accent1"/>
        </a:solidFill>
        <a:effectLst/>
      </p:bgPr>
    </p:bg>
    <p:spTree>
      <p:nvGrpSpPr>
        <p:cNvPr id="1" name=""/>
        <p:cNvGrpSpPr/>
        <p:nvPr/>
      </p:nvGrpSpPr>
      <p:grpSpPr>
        <a:xfrm>
          <a:off x="0" y="0"/>
          <a:ext cx="0" cy="0"/>
          <a:chOff x="0" y="0"/>
          <a:chExt cx="0" cy="0"/>
        </a:xfrm>
      </p:grpSpPr>
      <p:sp>
        <p:nvSpPr>
          <p:cNvPr id="9" name="Media Placeholder 8">
            <a:extLst>
              <a:ext uri="{FF2B5EF4-FFF2-40B4-BE49-F238E27FC236}">
                <a16:creationId xmlns:a16="http://schemas.microsoft.com/office/drawing/2014/main" id="{9ABCF9A5-761F-434B-BBB5-D788CB1E79D8}"/>
              </a:ext>
            </a:extLst>
          </p:cNvPr>
          <p:cNvSpPr>
            <a:spLocks noGrp="1"/>
          </p:cNvSpPr>
          <p:nvPr>
            <p:ph type="media" sz="quarter" idx="10"/>
          </p:nvPr>
        </p:nvSpPr>
        <p:spPr>
          <a:xfrm>
            <a:off x="140400" y="140400"/>
            <a:ext cx="11916000" cy="6580800"/>
          </a:xfrm>
          <a:solidFill>
            <a:schemeClr val="bg1"/>
          </a:solidFill>
        </p:spPr>
        <p:txBody>
          <a:bodyPr/>
          <a:lstStyle/>
          <a:p>
            <a:endParaRPr lang="en-GB"/>
          </a:p>
        </p:txBody>
      </p:sp>
    </p:spTree>
    <p:extLst>
      <p:ext uri="{BB962C8B-B14F-4D97-AF65-F5344CB8AC3E}">
        <p14:creationId xmlns:p14="http://schemas.microsoft.com/office/powerpoint/2010/main" val="32028098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Icons and text">
    <p:bg>
      <p:bgPr>
        <a:solidFill>
          <a:schemeClr val="bg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62B6D5D-0892-4B4E-86D9-894852B1242C}"/>
              </a:ext>
            </a:extLst>
          </p:cNvPr>
          <p:cNvSpPr>
            <a:spLocks noGrp="1"/>
          </p:cNvSpPr>
          <p:nvPr>
            <p:ph type="ftr" sz="quarter" idx="11"/>
          </p:nvPr>
        </p:nvSpPr>
        <p:spPr/>
        <p:txBody>
          <a:bodyPr/>
          <a:lstStyle/>
          <a:p>
            <a:r>
              <a:rPr lang="en-GB"/>
              <a:t>PRESENTATION TITLE (ADD VIA INSERT, HEADER &amp; FOOTER)</a:t>
            </a:r>
          </a:p>
        </p:txBody>
      </p:sp>
      <p:sp>
        <p:nvSpPr>
          <p:cNvPr id="6" name="Slide Number Placeholder 5">
            <a:extLst>
              <a:ext uri="{FF2B5EF4-FFF2-40B4-BE49-F238E27FC236}">
                <a16:creationId xmlns:a16="http://schemas.microsoft.com/office/drawing/2014/main" id="{3B7428FC-C061-4730-9EA5-A52A00413991}"/>
              </a:ext>
            </a:extLst>
          </p:cNvPr>
          <p:cNvSpPr>
            <a:spLocks noGrp="1"/>
          </p:cNvSpPr>
          <p:nvPr>
            <p:ph type="sldNum" sz="quarter" idx="12"/>
          </p:nvPr>
        </p:nvSpPr>
        <p:spPr/>
        <p:txBody>
          <a:bodyPr/>
          <a:lstStyle/>
          <a:p>
            <a:fld id="{E4D355CA-84B7-41B1-B164-8BB439CC7C6B}" type="slidenum">
              <a:rPr lang="en-GB" smtClean="0"/>
              <a:pPr/>
              <a:t>‹#›</a:t>
            </a:fld>
            <a:endParaRPr lang="en-GB"/>
          </a:p>
        </p:txBody>
      </p:sp>
      <p:sp>
        <p:nvSpPr>
          <p:cNvPr id="7" name="Rectangle 6">
            <a:extLst>
              <a:ext uri="{FF2B5EF4-FFF2-40B4-BE49-F238E27FC236}">
                <a16:creationId xmlns:a16="http://schemas.microsoft.com/office/drawing/2014/main" id="{850AA271-B0BA-42CD-A544-17AAB1FA2EEA}"/>
              </a:ext>
            </a:extLst>
          </p:cNvPr>
          <p:cNvSpPr/>
          <p:nvPr userDrawn="1"/>
        </p:nvSpPr>
        <p:spPr>
          <a:xfrm>
            <a:off x="0" y="0"/>
            <a:ext cx="12192000" cy="14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Content Placeholder 2">
            <a:extLst>
              <a:ext uri="{FF2B5EF4-FFF2-40B4-BE49-F238E27FC236}">
                <a16:creationId xmlns:a16="http://schemas.microsoft.com/office/drawing/2014/main" id="{699880E3-4DE3-A642-9738-DF49DDCC9AC5}"/>
              </a:ext>
            </a:extLst>
          </p:cNvPr>
          <p:cNvSpPr>
            <a:spLocks noGrp="1"/>
          </p:cNvSpPr>
          <p:nvPr>
            <p:ph idx="18" hasCustomPrompt="1"/>
          </p:nvPr>
        </p:nvSpPr>
        <p:spPr>
          <a:xfrm>
            <a:off x="970139" y="4079342"/>
            <a:ext cx="3144661" cy="2252134"/>
          </a:xfrm>
        </p:spPr>
        <p:txBody>
          <a:bodyPr vert="horz" lIns="0" tIns="0" rIns="0" bIns="0" rtlCol="0">
            <a:noAutofit/>
          </a:bodyPr>
          <a:lstStyle>
            <a:lvl1pPr>
              <a:defRPr lang="en-US" b="0" dirty="0" smtClean="0">
                <a:solidFill>
                  <a:srgbClr val="203232"/>
                </a:solidFill>
              </a:defRPr>
            </a:lvl1pPr>
            <a:lvl2pPr>
              <a:defRPr lang="en-US" dirty="0" smtClean="0"/>
            </a:lvl2pPr>
            <a:lvl3pPr>
              <a:defRPr lang="en-GB" dirty="0"/>
            </a:lvl3pPr>
            <a:lvl5pPr>
              <a:defRPr>
                <a:solidFill>
                  <a:schemeClr val="accent4"/>
                </a:solidFill>
              </a:defRPr>
            </a:lvl5pPr>
          </a:lstStyle>
          <a:p>
            <a:pPr lvl="0"/>
            <a:r>
              <a:rPr lang="en-GB"/>
              <a:t>Add Text</a:t>
            </a:r>
          </a:p>
        </p:txBody>
      </p:sp>
      <p:sp>
        <p:nvSpPr>
          <p:cNvPr id="17" name="Content Placeholder 2">
            <a:extLst>
              <a:ext uri="{FF2B5EF4-FFF2-40B4-BE49-F238E27FC236}">
                <a16:creationId xmlns:a16="http://schemas.microsoft.com/office/drawing/2014/main" id="{CF37D495-D835-8E4B-A177-5E12F893DDCA}"/>
              </a:ext>
            </a:extLst>
          </p:cNvPr>
          <p:cNvSpPr>
            <a:spLocks noGrp="1"/>
          </p:cNvSpPr>
          <p:nvPr>
            <p:ph idx="19" hasCustomPrompt="1"/>
          </p:nvPr>
        </p:nvSpPr>
        <p:spPr>
          <a:xfrm>
            <a:off x="8077200" y="4062209"/>
            <a:ext cx="3144661" cy="2252134"/>
          </a:xfrm>
        </p:spPr>
        <p:txBody>
          <a:bodyPr vert="horz" lIns="0" tIns="0" rIns="0" bIns="0" rtlCol="0">
            <a:noAutofit/>
          </a:bodyPr>
          <a:lstStyle>
            <a:lvl1pPr marL="0" marR="0" indent="0" algn="l" defTabSz="914400" rtl="0" eaLnBrk="1" fontAlgn="auto" latinLnBrk="0" hangingPunct="1">
              <a:lnSpc>
                <a:spcPts val="2880"/>
              </a:lnSpc>
              <a:spcBef>
                <a:spcPts val="0"/>
              </a:spcBef>
              <a:spcAft>
                <a:spcPts val="992"/>
              </a:spcAft>
              <a:buClrTx/>
              <a:buSzTx/>
              <a:buFont typeface="Arial" panose="020B0604020202020204" pitchFamily="34" charset="0"/>
              <a:buNone/>
              <a:tabLst/>
              <a:defRPr lang="en-US" b="0">
                <a:solidFill>
                  <a:srgbClr val="203232"/>
                </a:solidFill>
              </a:defRPr>
            </a:lvl1pPr>
            <a:lvl2pPr>
              <a:defRPr lang="en-US" dirty="0" smtClean="0"/>
            </a:lvl2pPr>
            <a:lvl3pPr>
              <a:defRPr lang="en-GB" dirty="0"/>
            </a:lvl3pPr>
            <a:lvl5pPr>
              <a:defRPr>
                <a:solidFill>
                  <a:schemeClr val="accent4"/>
                </a:solidFill>
              </a:defRPr>
            </a:lvl5pPr>
          </a:lstStyle>
          <a:p>
            <a:pPr marL="0" marR="0" lvl="0" indent="0" algn="l" defTabSz="914400" rtl="0" eaLnBrk="1" fontAlgn="auto" latinLnBrk="0" hangingPunct="1">
              <a:lnSpc>
                <a:spcPts val="2880"/>
              </a:lnSpc>
              <a:spcBef>
                <a:spcPts val="0"/>
              </a:spcBef>
              <a:spcAft>
                <a:spcPts val="992"/>
              </a:spcAft>
              <a:buClrTx/>
              <a:buSzTx/>
              <a:buFont typeface="Arial" panose="020B0604020202020204" pitchFamily="34" charset="0"/>
              <a:buNone/>
              <a:tabLst/>
              <a:defRPr/>
            </a:pPr>
            <a:r>
              <a:rPr lang="en-GB"/>
              <a:t>Add </a:t>
            </a:r>
            <a:r>
              <a:rPr lang="en-US"/>
              <a:t>Text</a:t>
            </a:r>
            <a:endParaRPr lang="en-GB"/>
          </a:p>
        </p:txBody>
      </p:sp>
      <p:sp>
        <p:nvSpPr>
          <p:cNvPr id="18" name="Content Placeholder 2">
            <a:extLst>
              <a:ext uri="{FF2B5EF4-FFF2-40B4-BE49-F238E27FC236}">
                <a16:creationId xmlns:a16="http://schemas.microsoft.com/office/drawing/2014/main" id="{A6804C7E-983C-9246-90C0-AF8A0CE2CA84}"/>
              </a:ext>
            </a:extLst>
          </p:cNvPr>
          <p:cNvSpPr>
            <a:spLocks noGrp="1"/>
          </p:cNvSpPr>
          <p:nvPr>
            <p:ph idx="20" hasCustomPrompt="1"/>
          </p:nvPr>
        </p:nvSpPr>
        <p:spPr>
          <a:xfrm>
            <a:off x="4523669" y="4062209"/>
            <a:ext cx="3144661" cy="2252134"/>
          </a:xfrm>
        </p:spPr>
        <p:txBody>
          <a:bodyPr vert="horz" lIns="0" tIns="0" rIns="0" bIns="0" rtlCol="0">
            <a:noAutofit/>
          </a:bodyPr>
          <a:lstStyle>
            <a:lvl1pPr marL="0" marR="0" indent="0" algn="l" defTabSz="914400" rtl="0" eaLnBrk="1" fontAlgn="auto" latinLnBrk="0" hangingPunct="1">
              <a:lnSpc>
                <a:spcPts val="2880"/>
              </a:lnSpc>
              <a:spcBef>
                <a:spcPts val="0"/>
              </a:spcBef>
              <a:spcAft>
                <a:spcPts val="992"/>
              </a:spcAft>
              <a:buClrTx/>
              <a:buSzTx/>
              <a:buFont typeface="Arial" panose="020B0604020202020204" pitchFamily="34" charset="0"/>
              <a:buNone/>
              <a:tabLst/>
              <a:defRPr lang="en-US" b="0">
                <a:solidFill>
                  <a:srgbClr val="203232"/>
                </a:solidFill>
              </a:defRPr>
            </a:lvl1pPr>
            <a:lvl2pPr>
              <a:defRPr lang="en-US" dirty="0" smtClean="0"/>
            </a:lvl2pPr>
            <a:lvl3pPr>
              <a:defRPr lang="en-GB" dirty="0"/>
            </a:lvl3pPr>
            <a:lvl5pPr>
              <a:defRPr>
                <a:solidFill>
                  <a:schemeClr val="accent4"/>
                </a:solidFill>
              </a:defRPr>
            </a:lvl5pPr>
          </a:lstStyle>
          <a:p>
            <a:pPr marL="0" marR="0" lvl="0" indent="0" algn="l" defTabSz="914400" rtl="0" eaLnBrk="1" fontAlgn="auto" latinLnBrk="0" hangingPunct="1">
              <a:lnSpc>
                <a:spcPts val="2880"/>
              </a:lnSpc>
              <a:spcBef>
                <a:spcPts val="0"/>
              </a:spcBef>
              <a:spcAft>
                <a:spcPts val="992"/>
              </a:spcAft>
              <a:buClrTx/>
              <a:buSzTx/>
              <a:buFont typeface="Arial" panose="020B0604020202020204" pitchFamily="34" charset="0"/>
              <a:buNone/>
              <a:tabLst/>
              <a:defRPr/>
            </a:pPr>
            <a:r>
              <a:rPr lang="en-GB"/>
              <a:t>Add </a:t>
            </a:r>
            <a:r>
              <a:rPr lang="en-US"/>
              <a:t>Text</a:t>
            </a:r>
          </a:p>
        </p:txBody>
      </p:sp>
      <p:sp>
        <p:nvSpPr>
          <p:cNvPr id="8" name="Picture Placeholder 7">
            <a:extLst>
              <a:ext uri="{FF2B5EF4-FFF2-40B4-BE49-F238E27FC236}">
                <a16:creationId xmlns:a16="http://schemas.microsoft.com/office/drawing/2014/main" id="{84410427-8F1D-7541-9C05-AFDD3531678D}"/>
              </a:ext>
            </a:extLst>
          </p:cNvPr>
          <p:cNvSpPr>
            <a:spLocks noGrp="1"/>
          </p:cNvSpPr>
          <p:nvPr>
            <p:ph type="pic" sz="quarter" idx="23"/>
          </p:nvPr>
        </p:nvSpPr>
        <p:spPr>
          <a:xfrm>
            <a:off x="1462175" y="1640942"/>
            <a:ext cx="2160587" cy="2160588"/>
          </a:xfrm>
        </p:spPr>
        <p:txBody>
          <a:bodyPr/>
          <a:lstStyle/>
          <a:p>
            <a:endParaRPr lang="en-US"/>
          </a:p>
        </p:txBody>
      </p:sp>
      <p:sp>
        <p:nvSpPr>
          <p:cNvPr id="20" name="Picture Placeholder 7">
            <a:extLst>
              <a:ext uri="{FF2B5EF4-FFF2-40B4-BE49-F238E27FC236}">
                <a16:creationId xmlns:a16="http://schemas.microsoft.com/office/drawing/2014/main" id="{8B7D5964-7A97-5742-8717-CCB747F84A08}"/>
              </a:ext>
            </a:extLst>
          </p:cNvPr>
          <p:cNvSpPr>
            <a:spLocks noGrp="1"/>
          </p:cNvSpPr>
          <p:nvPr>
            <p:ph type="pic" sz="quarter" idx="24"/>
          </p:nvPr>
        </p:nvSpPr>
        <p:spPr>
          <a:xfrm>
            <a:off x="5015705" y="1640942"/>
            <a:ext cx="2160587" cy="2160588"/>
          </a:xfrm>
        </p:spPr>
        <p:txBody>
          <a:bodyPr/>
          <a:lstStyle/>
          <a:p>
            <a:endParaRPr lang="en-US"/>
          </a:p>
        </p:txBody>
      </p:sp>
      <p:sp>
        <p:nvSpPr>
          <p:cNvPr id="21" name="Picture Placeholder 7">
            <a:extLst>
              <a:ext uri="{FF2B5EF4-FFF2-40B4-BE49-F238E27FC236}">
                <a16:creationId xmlns:a16="http://schemas.microsoft.com/office/drawing/2014/main" id="{344933FE-A401-A841-9AC3-B75285AA32D2}"/>
              </a:ext>
            </a:extLst>
          </p:cNvPr>
          <p:cNvSpPr>
            <a:spLocks noGrp="1"/>
          </p:cNvSpPr>
          <p:nvPr>
            <p:ph type="pic" sz="quarter" idx="25"/>
          </p:nvPr>
        </p:nvSpPr>
        <p:spPr>
          <a:xfrm>
            <a:off x="8569236" y="1640942"/>
            <a:ext cx="2160587" cy="2160588"/>
          </a:xfrm>
        </p:spPr>
        <p:txBody>
          <a:bodyPr/>
          <a:lstStyle/>
          <a:p>
            <a:endParaRPr lang="en-US"/>
          </a:p>
        </p:txBody>
      </p:sp>
    </p:spTree>
    <p:extLst>
      <p:ext uri="{BB962C8B-B14F-4D97-AF65-F5344CB8AC3E}">
        <p14:creationId xmlns:p14="http://schemas.microsoft.com/office/powerpoint/2010/main" val="36116316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nd page">
    <p:bg>
      <p:bgPr>
        <a:solidFill>
          <a:schemeClr val="accent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E2CE188-32E7-4242-9E44-E8055FC030CC}"/>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954002" y="5511600"/>
            <a:ext cx="2242795" cy="397958"/>
          </a:xfrm>
          <a:prstGeom prst="rect">
            <a:avLst/>
          </a:prstGeom>
        </p:spPr>
      </p:pic>
      <p:sp>
        <p:nvSpPr>
          <p:cNvPr id="2" name="Title 1">
            <a:extLst>
              <a:ext uri="{FF2B5EF4-FFF2-40B4-BE49-F238E27FC236}">
                <a16:creationId xmlns:a16="http://schemas.microsoft.com/office/drawing/2014/main" id="{7381B53D-9933-445F-9B68-E730EB38A5A9}"/>
              </a:ext>
            </a:extLst>
          </p:cNvPr>
          <p:cNvSpPr>
            <a:spLocks noGrp="1"/>
          </p:cNvSpPr>
          <p:nvPr>
            <p:ph type="ctrTitle"/>
          </p:nvPr>
        </p:nvSpPr>
        <p:spPr>
          <a:xfrm>
            <a:off x="926844" y="1964352"/>
            <a:ext cx="11828559" cy="1051570"/>
          </a:xfrm>
        </p:spPr>
        <p:txBody>
          <a:bodyPr vert="horz" wrap="none" lIns="0" tIns="0" rIns="0" bIns="0" rtlCol="0" anchor="t" anchorCtr="0">
            <a:noAutofit/>
          </a:bodyPr>
          <a:lstStyle>
            <a:lvl1pPr>
              <a:lnSpc>
                <a:spcPct val="100000"/>
              </a:lnSpc>
              <a:defRPr lang="en-GB" sz="7386" spc="-300" baseline="0" dirty="0">
                <a:solidFill>
                  <a:schemeClr val="bg1"/>
                </a:solidFill>
              </a:defRPr>
            </a:lvl1pPr>
          </a:lstStyle>
          <a:p>
            <a:pPr lvl="0">
              <a:lnSpc>
                <a:spcPts val="8186"/>
              </a:lnSpc>
            </a:pPr>
            <a:r>
              <a:rPr lang="en-US"/>
              <a:t>Click to edit Master title style</a:t>
            </a:r>
            <a:endParaRPr lang="en-GB"/>
          </a:p>
        </p:txBody>
      </p:sp>
      <p:sp>
        <p:nvSpPr>
          <p:cNvPr id="5" name="Footer Placeholder 4">
            <a:extLst>
              <a:ext uri="{FF2B5EF4-FFF2-40B4-BE49-F238E27FC236}">
                <a16:creationId xmlns:a16="http://schemas.microsoft.com/office/drawing/2014/main" id="{CA2BE80A-BFEC-E24A-B510-73A571F1F04F}"/>
              </a:ext>
            </a:extLst>
          </p:cNvPr>
          <p:cNvSpPr>
            <a:spLocks noGrp="1"/>
          </p:cNvSpPr>
          <p:nvPr>
            <p:ph type="ftr" sz="quarter" idx="11"/>
          </p:nvPr>
        </p:nvSpPr>
        <p:spPr>
          <a:xfrm>
            <a:off x="965289" y="779733"/>
            <a:ext cx="7176911" cy="230832"/>
          </a:xfrm>
        </p:spPr>
        <p:txBody>
          <a:bodyPr>
            <a:noAutofit/>
          </a:bodyPr>
          <a:lstStyle>
            <a:lvl1pPr>
              <a:defRPr>
                <a:solidFill>
                  <a:schemeClr val="bg1"/>
                </a:solidFill>
              </a:defRPr>
            </a:lvl1pPr>
          </a:lstStyle>
          <a:p>
            <a:r>
              <a:rPr lang="en-GB"/>
              <a:t>PRESENTATION TITLE (ADD VIA INSERT, HEADER &amp; FOOTER)</a:t>
            </a:r>
            <a:endParaRPr lang="en-GB">
              <a:solidFill>
                <a:schemeClr val="bg1"/>
              </a:solidFill>
            </a:endParaRPr>
          </a:p>
        </p:txBody>
      </p:sp>
      <p:sp>
        <p:nvSpPr>
          <p:cNvPr id="6" name="Slide Number Placeholder 5">
            <a:extLst>
              <a:ext uri="{FF2B5EF4-FFF2-40B4-BE49-F238E27FC236}">
                <a16:creationId xmlns:a16="http://schemas.microsoft.com/office/drawing/2014/main" id="{8E5B25B4-144A-5B4A-8EAD-2022412DF2F1}"/>
              </a:ext>
            </a:extLst>
          </p:cNvPr>
          <p:cNvSpPr>
            <a:spLocks noGrp="1"/>
          </p:cNvSpPr>
          <p:nvPr>
            <p:ph type="sldNum" sz="quarter" idx="12"/>
          </p:nvPr>
        </p:nvSpPr>
        <p:spPr>
          <a:xfrm>
            <a:off x="10616400" y="779733"/>
            <a:ext cx="622800" cy="230832"/>
          </a:xfrm>
        </p:spPr>
        <p:txBody>
          <a:bodyPr wrap="square">
            <a:noAutofit/>
          </a:bodyPr>
          <a:lstStyle>
            <a:lvl1pPr>
              <a:defRPr>
                <a:solidFill>
                  <a:schemeClr val="bg1"/>
                </a:solidFill>
              </a:defRPr>
            </a:lvl1pPr>
          </a:lstStyle>
          <a:p>
            <a:fld id="{E4D355CA-84B7-41B1-B164-8BB439CC7C6B}" type="slidenum">
              <a:rPr lang="en-GB" smtClean="0"/>
              <a:pPr/>
              <a:t>‹#›</a:t>
            </a:fld>
            <a:endParaRPr lang="en-GB"/>
          </a:p>
        </p:txBody>
      </p:sp>
    </p:spTree>
    <p:extLst>
      <p:ext uri="{BB962C8B-B14F-4D97-AF65-F5344CB8AC3E}">
        <p14:creationId xmlns:p14="http://schemas.microsoft.com/office/powerpoint/2010/main" val="862170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Section divider">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1B53D-9933-445F-9B68-E730EB38A5A9}"/>
              </a:ext>
            </a:extLst>
          </p:cNvPr>
          <p:cNvSpPr>
            <a:spLocks noGrp="1"/>
          </p:cNvSpPr>
          <p:nvPr>
            <p:ph type="ctrTitle" hasCustomPrompt="1"/>
          </p:nvPr>
        </p:nvSpPr>
        <p:spPr>
          <a:xfrm>
            <a:off x="953999" y="2579715"/>
            <a:ext cx="10031157" cy="2160000"/>
          </a:xfrm>
        </p:spPr>
        <p:txBody>
          <a:bodyPr anchor="t" anchorCtr="0">
            <a:normAutofit/>
          </a:bodyPr>
          <a:lstStyle>
            <a:lvl1pPr algn="l">
              <a:lnSpc>
                <a:spcPts val="8000"/>
              </a:lnSpc>
              <a:defRPr sz="7500" b="1" kern="3000" spc="-200" baseline="0">
                <a:solidFill>
                  <a:schemeClr val="bg1"/>
                </a:solidFill>
              </a:defRPr>
            </a:lvl1pPr>
          </a:lstStyle>
          <a:p>
            <a:r>
              <a:rPr lang="en-US"/>
              <a:t>Click to edit master title</a:t>
            </a:r>
            <a:endParaRPr lang="en-GB"/>
          </a:p>
        </p:txBody>
      </p:sp>
      <p:sp>
        <p:nvSpPr>
          <p:cNvPr id="3" name="Subtitle 2">
            <a:extLst>
              <a:ext uri="{FF2B5EF4-FFF2-40B4-BE49-F238E27FC236}">
                <a16:creationId xmlns:a16="http://schemas.microsoft.com/office/drawing/2014/main" id="{E2C6B9F5-608F-4534-96F0-C3A5E1A638A6}"/>
              </a:ext>
            </a:extLst>
          </p:cNvPr>
          <p:cNvSpPr>
            <a:spLocks noGrp="1"/>
          </p:cNvSpPr>
          <p:nvPr>
            <p:ph type="subTitle" idx="1" hasCustomPrompt="1"/>
          </p:nvPr>
        </p:nvSpPr>
        <p:spPr>
          <a:xfrm>
            <a:off x="954000" y="1890000"/>
            <a:ext cx="10031156" cy="360000"/>
          </a:xfrm>
        </p:spPr>
        <p:txBody>
          <a:bodyPr lIns="0" tIns="0" rIns="0" bIns="0">
            <a:noAutofit/>
          </a:bodyPr>
          <a:lstStyle>
            <a:lvl1pPr marL="0" indent="0" algn="l">
              <a:buNone/>
              <a:defRPr sz="3600" b="1" kern="30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a:t>
            </a:r>
            <a:endParaRPr lang="en-GB"/>
          </a:p>
        </p:txBody>
      </p:sp>
      <p:sp>
        <p:nvSpPr>
          <p:cNvPr id="5" name="Footer Placeholder 4">
            <a:extLst>
              <a:ext uri="{FF2B5EF4-FFF2-40B4-BE49-F238E27FC236}">
                <a16:creationId xmlns:a16="http://schemas.microsoft.com/office/drawing/2014/main" id="{0540E7B9-9AC6-4E42-A931-6FF91E6494A1}"/>
              </a:ext>
            </a:extLst>
          </p:cNvPr>
          <p:cNvSpPr>
            <a:spLocks noGrp="1"/>
          </p:cNvSpPr>
          <p:nvPr>
            <p:ph type="ftr" sz="quarter" idx="11"/>
          </p:nvPr>
        </p:nvSpPr>
        <p:spPr>
          <a:xfrm>
            <a:off x="965289" y="779733"/>
            <a:ext cx="7176911" cy="230832"/>
          </a:xfrm>
        </p:spPr>
        <p:txBody>
          <a:bodyPr>
            <a:noAutofit/>
          </a:bodyPr>
          <a:lstStyle>
            <a:lvl1pPr>
              <a:defRPr>
                <a:solidFill>
                  <a:schemeClr val="bg1"/>
                </a:solidFill>
              </a:defRPr>
            </a:lvl1pPr>
          </a:lstStyle>
          <a:p>
            <a:r>
              <a:rPr lang="en-GB"/>
              <a:t>PRESENTATION TITLE (ADD VIA INSERT, HEADER &amp; FOOTER)</a:t>
            </a:r>
            <a:endParaRPr lang="en-GB">
              <a:solidFill>
                <a:schemeClr val="bg1"/>
              </a:solidFill>
            </a:endParaRPr>
          </a:p>
        </p:txBody>
      </p:sp>
      <p:sp>
        <p:nvSpPr>
          <p:cNvPr id="6" name="Slide Number Placeholder 5">
            <a:extLst>
              <a:ext uri="{FF2B5EF4-FFF2-40B4-BE49-F238E27FC236}">
                <a16:creationId xmlns:a16="http://schemas.microsoft.com/office/drawing/2014/main" id="{FB16D645-6420-4785-8316-43EF780FA589}"/>
              </a:ext>
            </a:extLst>
          </p:cNvPr>
          <p:cNvSpPr>
            <a:spLocks noGrp="1"/>
          </p:cNvSpPr>
          <p:nvPr>
            <p:ph type="sldNum" sz="quarter" idx="12"/>
          </p:nvPr>
        </p:nvSpPr>
        <p:spPr>
          <a:xfrm>
            <a:off x="10616400" y="779733"/>
            <a:ext cx="622800" cy="230832"/>
          </a:xfrm>
        </p:spPr>
        <p:txBody>
          <a:bodyPr wrap="square">
            <a:noAutofit/>
          </a:bodyPr>
          <a:lstStyle>
            <a:lvl1pPr>
              <a:defRPr>
                <a:solidFill>
                  <a:schemeClr val="bg1"/>
                </a:solidFill>
              </a:defRPr>
            </a:lvl1pPr>
          </a:lstStyle>
          <a:p>
            <a:fld id="{E4D355CA-84B7-41B1-B164-8BB439CC7C6B}" type="slidenum">
              <a:rPr lang="en-GB" smtClean="0"/>
              <a:pPr/>
              <a:t>‹#›</a:t>
            </a:fld>
            <a:endParaRPr lang="en-GB"/>
          </a:p>
        </p:txBody>
      </p:sp>
      <p:pic>
        <p:nvPicPr>
          <p:cNvPr id="8" name="Picture 7" descr="A picture containing drawing&#10;&#10;Description automatically generated">
            <a:extLst>
              <a:ext uri="{FF2B5EF4-FFF2-40B4-BE49-F238E27FC236}">
                <a16:creationId xmlns:a16="http://schemas.microsoft.com/office/drawing/2014/main" id="{BCCF2CA0-CCE3-4304-8F31-4D1CC50BCBDE}"/>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4000" y="5511600"/>
            <a:ext cx="2242800" cy="397959"/>
          </a:xfrm>
          <a:prstGeom prst="rect">
            <a:avLst/>
          </a:prstGeom>
        </p:spPr>
      </p:pic>
    </p:spTree>
    <p:extLst>
      <p:ext uri="{BB962C8B-B14F-4D97-AF65-F5344CB8AC3E}">
        <p14:creationId xmlns:p14="http://schemas.microsoft.com/office/powerpoint/2010/main" val="1713616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pag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2C6B9F5-608F-4534-96F0-C3A5E1A638A6}"/>
              </a:ext>
            </a:extLst>
          </p:cNvPr>
          <p:cNvSpPr>
            <a:spLocks noGrp="1"/>
          </p:cNvSpPr>
          <p:nvPr>
            <p:ph type="subTitle" idx="1"/>
          </p:nvPr>
        </p:nvSpPr>
        <p:spPr>
          <a:xfrm>
            <a:off x="954000" y="1890000"/>
            <a:ext cx="7200000" cy="360000"/>
          </a:xfrm>
        </p:spPr>
        <p:txBody>
          <a:bodyPr lIns="0" tIns="0" rIns="0" bIns="0">
            <a:noAutofit/>
          </a:bodyPr>
          <a:lstStyle>
            <a:lvl1pPr marL="0" indent="0" algn="l">
              <a:buNone/>
              <a:defRPr sz="3600" b="1" kern="3000" spc="-1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5" name="Footer Placeholder 4">
            <a:extLst>
              <a:ext uri="{FF2B5EF4-FFF2-40B4-BE49-F238E27FC236}">
                <a16:creationId xmlns:a16="http://schemas.microsoft.com/office/drawing/2014/main" id="{0540E7B9-9AC6-4E42-A931-6FF91E6494A1}"/>
              </a:ext>
            </a:extLst>
          </p:cNvPr>
          <p:cNvSpPr>
            <a:spLocks noGrp="1"/>
          </p:cNvSpPr>
          <p:nvPr>
            <p:ph type="ftr" sz="quarter" idx="11"/>
          </p:nvPr>
        </p:nvSpPr>
        <p:spPr>
          <a:xfrm>
            <a:off x="965289" y="791022"/>
            <a:ext cx="7176911" cy="230832"/>
          </a:xfrm>
        </p:spPr>
        <p:txBody>
          <a:bodyPr>
            <a:noAutofit/>
          </a:bodyPr>
          <a:lstStyle>
            <a:lvl1pPr>
              <a:defRPr>
                <a:solidFill>
                  <a:srgbClr val="8F9898"/>
                </a:solidFill>
              </a:defRPr>
            </a:lvl1pPr>
          </a:lstStyle>
          <a:p>
            <a:r>
              <a:rPr lang="en-GB"/>
              <a:t>PRESENTATION TITLE (ADD VIA INSERT, HEADER &amp; FOOTER)</a:t>
            </a:r>
          </a:p>
        </p:txBody>
      </p:sp>
      <p:sp>
        <p:nvSpPr>
          <p:cNvPr id="6" name="Slide Number Placeholder 5">
            <a:extLst>
              <a:ext uri="{FF2B5EF4-FFF2-40B4-BE49-F238E27FC236}">
                <a16:creationId xmlns:a16="http://schemas.microsoft.com/office/drawing/2014/main" id="{FB16D645-6420-4785-8316-43EF780FA589}"/>
              </a:ext>
            </a:extLst>
          </p:cNvPr>
          <p:cNvSpPr>
            <a:spLocks noGrp="1"/>
          </p:cNvSpPr>
          <p:nvPr>
            <p:ph type="sldNum" sz="quarter" idx="12"/>
          </p:nvPr>
        </p:nvSpPr>
        <p:spPr>
          <a:xfrm>
            <a:off x="10616400" y="791022"/>
            <a:ext cx="622800" cy="230832"/>
          </a:xfrm>
        </p:spPr>
        <p:txBody>
          <a:bodyPr wrap="square">
            <a:noAutofit/>
          </a:bodyPr>
          <a:lstStyle>
            <a:lvl1pPr>
              <a:defRPr>
                <a:solidFill>
                  <a:srgbClr val="8F9898"/>
                </a:solidFill>
              </a:defRPr>
            </a:lvl1pPr>
          </a:lstStyle>
          <a:p>
            <a:fld id="{E4D355CA-84B7-41B1-B164-8BB439CC7C6B}" type="slidenum">
              <a:rPr lang="en-GB" smtClean="0"/>
              <a:pPr/>
              <a:t>‹#›</a:t>
            </a:fld>
            <a:endParaRPr lang="en-GB"/>
          </a:p>
        </p:txBody>
      </p:sp>
      <p:sp>
        <p:nvSpPr>
          <p:cNvPr id="9" name="Title 1">
            <a:extLst>
              <a:ext uri="{FF2B5EF4-FFF2-40B4-BE49-F238E27FC236}">
                <a16:creationId xmlns:a16="http://schemas.microsoft.com/office/drawing/2014/main" id="{E9449821-0D0D-644D-97A3-D56097A9C6DA}"/>
              </a:ext>
            </a:extLst>
          </p:cNvPr>
          <p:cNvSpPr>
            <a:spLocks noGrp="1"/>
          </p:cNvSpPr>
          <p:nvPr>
            <p:ph type="ctrTitle" hasCustomPrompt="1"/>
          </p:nvPr>
        </p:nvSpPr>
        <p:spPr>
          <a:xfrm>
            <a:off x="953999" y="2579715"/>
            <a:ext cx="10031157" cy="2160000"/>
          </a:xfrm>
        </p:spPr>
        <p:txBody>
          <a:bodyPr anchor="t" anchorCtr="0">
            <a:normAutofit/>
          </a:bodyPr>
          <a:lstStyle>
            <a:lvl1pPr algn="l">
              <a:lnSpc>
                <a:spcPts val="8000"/>
              </a:lnSpc>
              <a:defRPr sz="7500" b="1" kern="3000" spc="-200" baseline="0">
                <a:solidFill>
                  <a:schemeClr val="tx1"/>
                </a:solidFill>
              </a:defRPr>
            </a:lvl1pPr>
          </a:lstStyle>
          <a:p>
            <a:r>
              <a:rPr lang="en-US"/>
              <a:t>Click to edit master title</a:t>
            </a:r>
            <a:endParaRPr lang="en-GB"/>
          </a:p>
        </p:txBody>
      </p:sp>
      <p:sp>
        <p:nvSpPr>
          <p:cNvPr id="10" name="Rectangle 9">
            <a:extLst>
              <a:ext uri="{FF2B5EF4-FFF2-40B4-BE49-F238E27FC236}">
                <a16:creationId xmlns:a16="http://schemas.microsoft.com/office/drawing/2014/main" id="{44F6EB17-8019-7B4E-B53C-76B057A7C31F}"/>
              </a:ext>
            </a:extLst>
          </p:cNvPr>
          <p:cNvSpPr/>
          <p:nvPr userDrawn="1"/>
        </p:nvSpPr>
        <p:spPr>
          <a:xfrm>
            <a:off x="0" y="0"/>
            <a:ext cx="12192000" cy="14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1"/>
              </a:solidFill>
            </a:endParaRPr>
          </a:p>
        </p:txBody>
      </p:sp>
      <p:pic>
        <p:nvPicPr>
          <p:cNvPr id="11" name="Picture 10">
            <a:extLst>
              <a:ext uri="{FF2B5EF4-FFF2-40B4-BE49-F238E27FC236}">
                <a16:creationId xmlns:a16="http://schemas.microsoft.com/office/drawing/2014/main" id="{0503EF50-F00F-9643-BE53-F0A5272FC4B2}"/>
              </a:ext>
            </a:extLst>
          </p:cNvPr>
          <p:cNvPicPr>
            <a:picLocks noChangeAspect="1"/>
          </p:cNvPicPr>
          <p:nvPr userDrawn="1"/>
        </p:nvPicPr>
        <p:blipFill>
          <a:blip r:embed="rId2"/>
          <a:stretch>
            <a:fillRect/>
          </a:stretch>
        </p:blipFill>
        <p:spPr>
          <a:xfrm>
            <a:off x="953998" y="5517266"/>
            <a:ext cx="2244881" cy="396903"/>
          </a:xfrm>
          <a:prstGeom prst="rect">
            <a:avLst/>
          </a:prstGeom>
        </p:spPr>
      </p:pic>
    </p:spTree>
    <p:extLst>
      <p:ext uri="{BB962C8B-B14F-4D97-AF65-F5344CB8AC3E}">
        <p14:creationId xmlns:p14="http://schemas.microsoft.com/office/powerpoint/2010/main" val="4108207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and Two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AFE49-0143-472F-897B-A7DAB87AB4E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81FBDFA-876B-4255-A301-F62F1EDD8D66}"/>
              </a:ext>
            </a:extLst>
          </p:cNvPr>
          <p:cNvSpPr>
            <a:spLocks noGrp="1"/>
          </p:cNvSpPr>
          <p:nvPr>
            <p:ph sz="half" idx="1" hasCustomPrompt="1"/>
          </p:nvPr>
        </p:nvSpPr>
        <p:spPr>
          <a:xfrm>
            <a:off x="973668" y="2717444"/>
            <a:ext cx="4903200" cy="3175200"/>
          </a:xfrm>
        </p:spPr>
        <p:txBody>
          <a:bodyPr vert="horz" lIns="0" tIns="0" rIns="0" bIns="0" rtlCol="0">
            <a:noAutofit/>
          </a:bodyPr>
          <a:lstStyle>
            <a:lvl1pPr>
              <a:defRPr lang="en-US" b="0" dirty="0" smtClean="0">
                <a:solidFill>
                  <a:srgbClr val="203232"/>
                </a:solidFill>
              </a:defRPr>
            </a:lvl1pPr>
            <a:lvl2pPr>
              <a:defRPr lang="en-US" dirty="0" smtClean="0"/>
            </a:lvl2pPr>
            <a:lvl3pPr>
              <a:defRPr lang="en-GB" dirty="0"/>
            </a:lvl3pPr>
            <a:lvl4pPr>
              <a:defRPr/>
            </a:lvl4pPr>
            <a:lvl5pPr>
              <a:defRPr>
                <a:solidFill>
                  <a:schemeClr val="accent4"/>
                </a:solidFill>
              </a:defRPr>
            </a:lvl5pPr>
          </a:lstStyle>
          <a:p>
            <a:pPr lvl="0"/>
            <a:r>
              <a:rPr lang="en-GB"/>
              <a:t>Add Text</a:t>
            </a:r>
          </a:p>
        </p:txBody>
      </p:sp>
      <p:sp>
        <p:nvSpPr>
          <p:cNvPr id="4" name="Content Placeholder 3">
            <a:extLst>
              <a:ext uri="{FF2B5EF4-FFF2-40B4-BE49-F238E27FC236}">
                <a16:creationId xmlns:a16="http://schemas.microsoft.com/office/drawing/2014/main" id="{46F0C709-1F3D-4B13-A290-4041A33FB10E}"/>
              </a:ext>
            </a:extLst>
          </p:cNvPr>
          <p:cNvSpPr>
            <a:spLocks noGrp="1"/>
          </p:cNvSpPr>
          <p:nvPr>
            <p:ph sz="half" idx="2" hasCustomPrompt="1"/>
          </p:nvPr>
        </p:nvSpPr>
        <p:spPr>
          <a:xfrm>
            <a:off x="6336000" y="2717444"/>
            <a:ext cx="4456800" cy="3175200"/>
          </a:xfrm>
        </p:spPr>
        <p:txBody>
          <a:bodyPr vert="horz" lIns="0" tIns="0" rIns="0" bIns="0" rtlCol="0">
            <a:noAutofit/>
          </a:bodyPr>
          <a:lstStyle>
            <a:lvl1pPr marL="0" marR="0" indent="0" algn="l" defTabSz="914400" rtl="0" eaLnBrk="1" fontAlgn="auto" latinLnBrk="0" hangingPunct="1">
              <a:lnSpc>
                <a:spcPts val="2880"/>
              </a:lnSpc>
              <a:spcBef>
                <a:spcPts val="0"/>
              </a:spcBef>
              <a:spcAft>
                <a:spcPts val="992"/>
              </a:spcAft>
              <a:buClrTx/>
              <a:buSzTx/>
              <a:buFont typeface="Arial" panose="020B0604020202020204" pitchFamily="34" charset="0"/>
              <a:buNone/>
              <a:tabLst/>
              <a:defRPr lang="en-US" b="0" dirty="0" smtClean="0">
                <a:solidFill>
                  <a:srgbClr val="203232"/>
                </a:solidFill>
              </a:defRPr>
            </a:lvl1pPr>
            <a:lvl2pPr>
              <a:defRPr lang="en-US" dirty="0" smtClean="0"/>
            </a:lvl2pPr>
            <a:lvl3pPr>
              <a:defRPr lang="en-GB" dirty="0"/>
            </a:lvl3pPr>
            <a:lvl4pPr>
              <a:defRPr/>
            </a:lvl4pPr>
            <a:lvl5pPr>
              <a:defRPr>
                <a:solidFill>
                  <a:schemeClr val="accent4"/>
                </a:solidFill>
              </a:defRPr>
            </a:lvl5pPr>
          </a:lstStyle>
          <a:p>
            <a:pPr marL="0" marR="0" lvl="0" indent="0" algn="l" defTabSz="914400" rtl="0" eaLnBrk="1" fontAlgn="auto" latinLnBrk="0" hangingPunct="1">
              <a:lnSpc>
                <a:spcPts val="2880"/>
              </a:lnSpc>
              <a:spcBef>
                <a:spcPts val="0"/>
              </a:spcBef>
              <a:spcAft>
                <a:spcPts val="992"/>
              </a:spcAft>
              <a:buClrTx/>
              <a:buSzTx/>
              <a:buFont typeface="Arial" panose="020B0604020202020204" pitchFamily="34" charset="0"/>
              <a:buNone/>
              <a:tabLst/>
              <a:defRPr/>
            </a:pPr>
            <a:r>
              <a:rPr lang="en-GB" b="0"/>
              <a:t>Add Text</a:t>
            </a:r>
            <a:endParaRPr lang="en-GB"/>
          </a:p>
        </p:txBody>
      </p:sp>
      <p:sp>
        <p:nvSpPr>
          <p:cNvPr id="6" name="Footer Placeholder 5">
            <a:extLst>
              <a:ext uri="{FF2B5EF4-FFF2-40B4-BE49-F238E27FC236}">
                <a16:creationId xmlns:a16="http://schemas.microsoft.com/office/drawing/2014/main" id="{60A8C9C5-E913-47B9-82DE-196768E6D657}"/>
              </a:ext>
            </a:extLst>
          </p:cNvPr>
          <p:cNvSpPr>
            <a:spLocks noGrp="1"/>
          </p:cNvSpPr>
          <p:nvPr>
            <p:ph type="ftr" sz="quarter" idx="11"/>
          </p:nvPr>
        </p:nvSpPr>
        <p:spPr/>
        <p:txBody>
          <a:bodyPr/>
          <a:lstStyle/>
          <a:p>
            <a:r>
              <a:rPr lang="en-GB"/>
              <a:t>PRESENTATION TITLE (ADD VIA INSERT, HEADER &amp; FOOTER)</a:t>
            </a:r>
          </a:p>
        </p:txBody>
      </p:sp>
      <p:sp>
        <p:nvSpPr>
          <p:cNvPr id="7" name="Slide Number Placeholder 6">
            <a:extLst>
              <a:ext uri="{FF2B5EF4-FFF2-40B4-BE49-F238E27FC236}">
                <a16:creationId xmlns:a16="http://schemas.microsoft.com/office/drawing/2014/main" id="{E1558F66-ECA3-4B00-A383-8D2B86217C93}"/>
              </a:ext>
            </a:extLst>
          </p:cNvPr>
          <p:cNvSpPr>
            <a:spLocks noGrp="1"/>
          </p:cNvSpPr>
          <p:nvPr>
            <p:ph type="sldNum" sz="quarter" idx="12"/>
          </p:nvPr>
        </p:nvSpPr>
        <p:spPr/>
        <p:txBody>
          <a:bodyPr/>
          <a:lstStyle/>
          <a:p>
            <a:fld id="{E4D355CA-84B7-41B1-B164-8BB439CC7C6B}" type="slidenum">
              <a:rPr lang="en-GB" smtClean="0"/>
              <a:pPr/>
              <a:t>‹#›</a:t>
            </a:fld>
            <a:endParaRPr lang="en-GB"/>
          </a:p>
        </p:txBody>
      </p:sp>
      <p:sp>
        <p:nvSpPr>
          <p:cNvPr id="8" name="Rectangle 7">
            <a:extLst>
              <a:ext uri="{FF2B5EF4-FFF2-40B4-BE49-F238E27FC236}">
                <a16:creationId xmlns:a16="http://schemas.microsoft.com/office/drawing/2014/main" id="{62A19DAE-53D8-4F04-A4B9-B6EDFC23886D}"/>
              </a:ext>
            </a:extLst>
          </p:cNvPr>
          <p:cNvSpPr/>
          <p:nvPr userDrawn="1"/>
        </p:nvSpPr>
        <p:spPr>
          <a:xfrm>
            <a:off x="0" y="0"/>
            <a:ext cx="12192000" cy="14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1"/>
              </a:solidFill>
            </a:endParaRPr>
          </a:p>
        </p:txBody>
      </p:sp>
    </p:spTree>
    <p:extLst>
      <p:ext uri="{BB962C8B-B14F-4D97-AF65-F5344CB8AC3E}">
        <p14:creationId xmlns:p14="http://schemas.microsoft.com/office/powerpoint/2010/main" val="1288463762"/>
      </p:ext>
    </p:extLst>
  </p:cSld>
  <p:clrMapOvr>
    <a:masterClrMapping/>
  </p:clrMapOvr>
  <p:extLst>
    <p:ext uri="{DCECCB84-F9BA-43D5-87BE-67443E8EF086}">
      <p15:sldGuideLst xmlns:p15="http://schemas.microsoft.com/office/powerpoint/2012/main">
        <p15:guide id="2" pos="6805" userDrawn="1">
          <p15:clr>
            <a:srgbClr val="FBAE40"/>
          </p15:clr>
        </p15:guide>
        <p15:guide id="3" pos="3989" userDrawn="1">
          <p15:clr>
            <a:srgbClr val="FBAE40"/>
          </p15:clr>
        </p15:guide>
        <p15:guide id="4" pos="3705"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E70B5-BA04-4DB3-853D-A1C05ADF82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0440712-862D-4568-80A4-86117B896766}"/>
              </a:ext>
            </a:extLst>
          </p:cNvPr>
          <p:cNvSpPr>
            <a:spLocks noGrp="1"/>
          </p:cNvSpPr>
          <p:nvPr>
            <p:ph idx="1" hasCustomPrompt="1"/>
          </p:nvPr>
        </p:nvSpPr>
        <p:spPr>
          <a:xfrm>
            <a:off x="970139" y="2717600"/>
            <a:ext cx="10251722" cy="3175200"/>
          </a:xfrm>
        </p:spPr>
        <p:txBody>
          <a:bodyPr vert="horz" lIns="0" tIns="0" rIns="0" bIns="0" rtlCol="0">
            <a:noAutofit/>
          </a:bodyPr>
          <a:lstStyle>
            <a:lvl1pPr>
              <a:defRPr lang="en-US" b="0" dirty="0" smtClean="0">
                <a:solidFill>
                  <a:srgbClr val="203232"/>
                </a:solidFill>
              </a:defRPr>
            </a:lvl1pPr>
            <a:lvl2pPr>
              <a:defRPr lang="en-US" dirty="0" smtClean="0"/>
            </a:lvl2pPr>
            <a:lvl3pPr>
              <a:defRPr lang="en-GB" dirty="0"/>
            </a:lvl3pPr>
            <a:lvl5pPr>
              <a:defRPr>
                <a:solidFill>
                  <a:schemeClr val="accent4"/>
                </a:solidFill>
              </a:defRPr>
            </a:lvl5pPr>
          </a:lstStyle>
          <a:p>
            <a:pPr lvl="0"/>
            <a:r>
              <a:rPr lang="en-GB"/>
              <a:t>Add Text</a:t>
            </a:r>
          </a:p>
        </p:txBody>
      </p:sp>
      <p:sp>
        <p:nvSpPr>
          <p:cNvPr id="5" name="Footer Placeholder 4">
            <a:extLst>
              <a:ext uri="{FF2B5EF4-FFF2-40B4-BE49-F238E27FC236}">
                <a16:creationId xmlns:a16="http://schemas.microsoft.com/office/drawing/2014/main" id="{962B6D5D-0892-4B4E-86D9-894852B1242C}"/>
              </a:ext>
            </a:extLst>
          </p:cNvPr>
          <p:cNvSpPr>
            <a:spLocks noGrp="1"/>
          </p:cNvSpPr>
          <p:nvPr>
            <p:ph type="ftr" sz="quarter" idx="11"/>
          </p:nvPr>
        </p:nvSpPr>
        <p:spPr/>
        <p:txBody>
          <a:bodyPr/>
          <a:lstStyle/>
          <a:p>
            <a:r>
              <a:rPr lang="en-GB"/>
              <a:t>PRESENTATION TITLE (ADD VIA INSERT, HEADER &amp; FOOTER)</a:t>
            </a:r>
          </a:p>
        </p:txBody>
      </p:sp>
      <p:sp>
        <p:nvSpPr>
          <p:cNvPr id="6" name="Slide Number Placeholder 5">
            <a:extLst>
              <a:ext uri="{FF2B5EF4-FFF2-40B4-BE49-F238E27FC236}">
                <a16:creationId xmlns:a16="http://schemas.microsoft.com/office/drawing/2014/main" id="{3B7428FC-C061-4730-9EA5-A52A00413991}"/>
              </a:ext>
            </a:extLst>
          </p:cNvPr>
          <p:cNvSpPr>
            <a:spLocks noGrp="1"/>
          </p:cNvSpPr>
          <p:nvPr>
            <p:ph type="sldNum" sz="quarter" idx="12"/>
          </p:nvPr>
        </p:nvSpPr>
        <p:spPr/>
        <p:txBody>
          <a:bodyPr/>
          <a:lstStyle/>
          <a:p>
            <a:fld id="{E4D355CA-84B7-41B1-B164-8BB439CC7C6B}" type="slidenum">
              <a:rPr lang="en-GB" smtClean="0"/>
              <a:pPr/>
              <a:t>‹#›</a:t>
            </a:fld>
            <a:endParaRPr lang="en-GB"/>
          </a:p>
        </p:txBody>
      </p:sp>
      <p:sp>
        <p:nvSpPr>
          <p:cNvPr id="7" name="Rectangle 6">
            <a:extLst>
              <a:ext uri="{FF2B5EF4-FFF2-40B4-BE49-F238E27FC236}">
                <a16:creationId xmlns:a16="http://schemas.microsoft.com/office/drawing/2014/main" id="{850AA271-B0BA-42CD-A544-17AAB1FA2EEA}"/>
              </a:ext>
            </a:extLst>
          </p:cNvPr>
          <p:cNvSpPr/>
          <p:nvPr userDrawn="1"/>
        </p:nvSpPr>
        <p:spPr>
          <a:xfrm>
            <a:off x="0" y="0"/>
            <a:ext cx="12192000" cy="14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21322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Lar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E70B5-BA04-4DB3-853D-A1C05ADF828C}"/>
              </a:ext>
            </a:extLst>
          </p:cNvPr>
          <p:cNvSpPr>
            <a:spLocks noGrp="1"/>
          </p:cNvSpPr>
          <p:nvPr>
            <p:ph type="title" hasCustomPrompt="1"/>
          </p:nvPr>
        </p:nvSpPr>
        <p:spPr>
          <a:xfrm>
            <a:off x="954000" y="775255"/>
            <a:ext cx="7361569" cy="365125"/>
          </a:xfrm>
        </p:spPr>
        <p:txBody>
          <a:bodyPr/>
          <a:lstStyle/>
          <a:p>
            <a:r>
              <a:rPr lang="en-US"/>
              <a:t>Click to add title.</a:t>
            </a:r>
            <a:endParaRPr lang="en-GB"/>
          </a:p>
        </p:txBody>
      </p:sp>
      <p:sp>
        <p:nvSpPr>
          <p:cNvPr id="3" name="Content Placeholder 2">
            <a:extLst>
              <a:ext uri="{FF2B5EF4-FFF2-40B4-BE49-F238E27FC236}">
                <a16:creationId xmlns:a16="http://schemas.microsoft.com/office/drawing/2014/main" id="{70440712-862D-4568-80A4-86117B896766}"/>
              </a:ext>
            </a:extLst>
          </p:cNvPr>
          <p:cNvSpPr>
            <a:spLocks noGrp="1"/>
          </p:cNvSpPr>
          <p:nvPr>
            <p:ph idx="1" hasCustomPrompt="1"/>
          </p:nvPr>
        </p:nvSpPr>
        <p:spPr>
          <a:xfrm>
            <a:off x="970139" y="1367692"/>
            <a:ext cx="10251722" cy="4923693"/>
          </a:xfrm>
        </p:spPr>
        <p:txBody>
          <a:bodyPr vert="horz" lIns="0" tIns="0" rIns="0" bIns="0" rtlCol="0">
            <a:noAutofit/>
          </a:bodyPr>
          <a:lstStyle>
            <a:lvl1pPr>
              <a:defRPr lang="en-US" b="0" dirty="0" smtClean="0">
                <a:solidFill>
                  <a:srgbClr val="203232"/>
                </a:solidFill>
              </a:defRPr>
            </a:lvl1pPr>
            <a:lvl2pPr>
              <a:defRPr lang="en-US" dirty="0" smtClean="0"/>
            </a:lvl2pPr>
            <a:lvl3pPr>
              <a:defRPr lang="en-GB" dirty="0"/>
            </a:lvl3pPr>
            <a:lvl5pPr>
              <a:defRPr>
                <a:solidFill>
                  <a:schemeClr val="accent4"/>
                </a:solidFill>
              </a:defRPr>
            </a:lvl5pPr>
          </a:lstStyle>
          <a:p>
            <a:pPr lvl="0"/>
            <a:r>
              <a:rPr lang="en-GB"/>
              <a:t>Add Text</a:t>
            </a:r>
          </a:p>
        </p:txBody>
      </p:sp>
      <p:sp>
        <p:nvSpPr>
          <p:cNvPr id="6" name="Slide Number Placeholder 5">
            <a:extLst>
              <a:ext uri="{FF2B5EF4-FFF2-40B4-BE49-F238E27FC236}">
                <a16:creationId xmlns:a16="http://schemas.microsoft.com/office/drawing/2014/main" id="{3B7428FC-C061-4730-9EA5-A52A00413991}"/>
              </a:ext>
            </a:extLst>
          </p:cNvPr>
          <p:cNvSpPr>
            <a:spLocks noGrp="1"/>
          </p:cNvSpPr>
          <p:nvPr>
            <p:ph type="sldNum" sz="quarter" idx="12"/>
          </p:nvPr>
        </p:nvSpPr>
        <p:spPr/>
        <p:txBody>
          <a:bodyPr/>
          <a:lstStyle/>
          <a:p>
            <a:fld id="{E4D355CA-84B7-41B1-B164-8BB439CC7C6B}" type="slidenum">
              <a:rPr lang="en-GB" smtClean="0"/>
              <a:pPr/>
              <a:t>‹#›</a:t>
            </a:fld>
            <a:endParaRPr lang="en-GB"/>
          </a:p>
        </p:txBody>
      </p:sp>
      <p:sp>
        <p:nvSpPr>
          <p:cNvPr id="7" name="Rectangle 6">
            <a:extLst>
              <a:ext uri="{FF2B5EF4-FFF2-40B4-BE49-F238E27FC236}">
                <a16:creationId xmlns:a16="http://schemas.microsoft.com/office/drawing/2014/main" id="{850AA271-B0BA-42CD-A544-17AAB1FA2EEA}"/>
              </a:ext>
            </a:extLst>
          </p:cNvPr>
          <p:cNvSpPr/>
          <p:nvPr userDrawn="1"/>
        </p:nvSpPr>
        <p:spPr>
          <a:xfrm>
            <a:off x="0" y="0"/>
            <a:ext cx="12192000" cy="14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55730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Large blue">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B7428FC-C061-4730-9EA5-A52A00413991}"/>
              </a:ext>
            </a:extLst>
          </p:cNvPr>
          <p:cNvSpPr>
            <a:spLocks noGrp="1"/>
          </p:cNvSpPr>
          <p:nvPr>
            <p:ph type="sldNum" sz="quarter" idx="12"/>
          </p:nvPr>
        </p:nvSpPr>
        <p:spPr/>
        <p:txBody>
          <a:bodyPr/>
          <a:lstStyle>
            <a:lvl1pPr>
              <a:defRPr>
                <a:solidFill>
                  <a:schemeClr val="bg1"/>
                </a:solidFill>
              </a:defRPr>
            </a:lvl1pPr>
          </a:lstStyle>
          <a:p>
            <a:fld id="{E4D355CA-84B7-41B1-B164-8BB439CC7C6B}" type="slidenum">
              <a:rPr lang="en-GB" smtClean="0"/>
              <a:pPr/>
              <a:t>‹#›</a:t>
            </a:fld>
            <a:endParaRPr lang="en-GB"/>
          </a:p>
        </p:txBody>
      </p:sp>
      <p:sp>
        <p:nvSpPr>
          <p:cNvPr id="8" name="Content Placeholder 2">
            <a:extLst>
              <a:ext uri="{FF2B5EF4-FFF2-40B4-BE49-F238E27FC236}">
                <a16:creationId xmlns:a16="http://schemas.microsoft.com/office/drawing/2014/main" id="{B09D4C03-E8B1-644E-949B-F7AF91181833}"/>
              </a:ext>
            </a:extLst>
          </p:cNvPr>
          <p:cNvSpPr>
            <a:spLocks noGrp="1"/>
          </p:cNvSpPr>
          <p:nvPr>
            <p:ph idx="1" hasCustomPrompt="1"/>
          </p:nvPr>
        </p:nvSpPr>
        <p:spPr>
          <a:xfrm>
            <a:off x="970139" y="1367692"/>
            <a:ext cx="10251722" cy="4923693"/>
          </a:xfrm>
        </p:spPr>
        <p:txBody>
          <a:bodyPr vert="horz" lIns="0" tIns="0" rIns="0" bIns="0" rtlCol="0">
            <a:noAutofit/>
          </a:bodyPr>
          <a:lstStyle>
            <a:lvl1pPr>
              <a:defRPr lang="en-US" b="0" dirty="0" smtClean="0">
                <a:solidFill>
                  <a:schemeClr val="bg1"/>
                </a:solidFill>
              </a:defRPr>
            </a:lvl1pPr>
            <a:lvl2pPr>
              <a:defRPr lang="en-US" dirty="0" smtClean="0">
                <a:solidFill>
                  <a:schemeClr val="bg1"/>
                </a:solidFill>
              </a:defRPr>
            </a:lvl2pPr>
            <a:lvl3pPr>
              <a:defRPr lang="en-GB" dirty="0">
                <a:solidFill>
                  <a:schemeClr val="bg1"/>
                </a:solidFill>
              </a:defRPr>
            </a:lvl3pPr>
            <a:lvl4pPr>
              <a:defRPr>
                <a:solidFill>
                  <a:schemeClr val="bg1"/>
                </a:solidFill>
              </a:defRPr>
            </a:lvl4pPr>
            <a:lvl5pPr>
              <a:defRPr>
                <a:solidFill>
                  <a:schemeClr val="bg1"/>
                </a:solidFill>
              </a:defRPr>
            </a:lvl5pPr>
          </a:lstStyle>
          <a:p>
            <a:pPr lvl="0"/>
            <a:r>
              <a:rPr lang="en-US"/>
              <a:t>Add Text</a:t>
            </a:r>
            <a:endParaRPr lang="en-GB"/>
          </a:p>
        </p:txBody>
      </p:sp>
      <p:sp>
        <p:nvSpPr>
          <p:cNvPr id="5" name="Title 1">
            <a:extLst>
              <a:ext uri="{FF2B5EF4-FFF2-40B4-BE49-F238E27FC236}">
                <a16:creationId xmlns:a16="http://schemas.microsoft.com/office/drawing/2014/main" id="{02EDA17D-AAE6-954F-93C6-90B8D7B80BD1}"/>
              </a:ext>
            </a:extLst>
          </p:cNvPr>
          <p:cNvSpPr>
            <a:spLocks noGrp="1"/>
          </p:cNvSpPr>
          <p:nvPr>
            <p:ph type="title" hasCustomPrompt="1"/>
          </p:nvPr>
        </p:nvSpPr>
        <p:spPr>
          <a:xfrm>
            <a:off x="954000" y="775255"/>
            <a:ext cx="7361569" cy="365125"/>
          </a:xfrm>
        </p:spPr>
        <p:txBody>
          <a:bodyPr/>
          <a:lstStyle>
            <a:lvl1pPr>
              <a:defRPr>
                <a:solidFill>
                  <a:schemeClr val="bg1"/>
                </a:solidFill>
              </a:defRPr>
            </a:lvl1pPr>
          </a:lstStyle>
          <a:p>
            <a:r>
              <a:rPr lang="en-US"/>
              <a:t>Click to add title.</a:t>
            </a:r>
            <a:endParaRPr lang="en-GB"/>
          </a:p>
        </p:txBody>
      </p:sp>
    </p:spTree>
    <p:extLst>
      <p:ext uri="{BB962C8B-B14F-4D97-AF65-F5344CB8AC3E}">
        <p14:creationId xmlns:p14="http://schemas.microsoft.com/office/powerpoint/2010/main" val="1840620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 Image +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AFE49-0143-472F-897B-A7DAB87AB4E4}"/>
              </a:ext>
            </a:extLst>
          </p:cNvPr>
          <p:cNvSpPr>
            <a:spLocks noGrp="1"/>
          </p:cNvSpPr>
          <p:nvPr>
            <p:ph type="title"/>
          </p:nvPr>
        </p:nvSpPr>
        <p:spPr/>
        <p:txBody>
          <a:bodyPr/>
          <a:lstStyle/>
          <a:p>
            <a:r>
              <a:rPr lang="en-US"/>
              <a:t>Click to edit Master title style</a:t>
            </a:r>
            <a:endParaRPr lang="en-GB"/>
          </a:p>
        </p:txBody>
      </p:sp>
      <p:sp>
        <p:nvSpPr>
          <p:cNvPr id="4" name="Content Placeholder 3">
            <a:extLst>
              <a:ext uri="{FF2B5EF4-FFF2-40B4-BE49-F238E27FC236}">
                <a16:creationId xmlns:a16="http://schemas.microsoft.com/office/drawing/2014/main" id="{46F0C709-1F3D-4B13-A290-4041A33FB10E}"/>
              </a:ext>
            </a:extLst>
          </p:cNvPr>
          <p:cNvSpPr>
            <a:spLocks noGrp="1"/>
          </p:cNvSpPr>
          <p:nvPr>
            <p:ph sz="half" idx="2" hasCustomPrompt="1"/>
          </p:nvPr>
        </p:nvSpPr>
        <p:spPr>
          <a:xfrm>
            <a:off x="7835952" y="2728800"/>
            <a:ext cx="2959200" cy="3164000"/>
          </a:xfrm>
        </p:spPr>
        <p:txBody>
          <a:bodyPr vert="horz" lIns="0" tIns="0" rIns="0" bIns="0" rtlCol="0">
            <a:noAutofit/>
          </a:bodyPr>
          <a:lstStyle>
            <a:lvl1pPr>
              <a:defRPr lang="en-US" b="0" dirty="0" smtClean="0">
                <a:solidFill>
                  <a:srgbClr val="203232"/>
                </a:solidFill>
              </a:defRPr>
            </a:lvl1pPr>
            <a:lvl2pPr>
              <a:defRPr lang="en-US" dirty="0" smtClean="0"/>
            </a:lvl2pPr>
            <a:lvl3pPr>
              <a:defRPr lang="en-US" dirty="0" smtClean="0"/>
            </a:lvl3pPr>
            <a:lvl4pPr>
              <a:defRPr lang="en-GB" spc="-100" baseline="0" dirty="0"/>
            </a:lvl4pPr>
            <a:lvl5pPr>
              <a:defRPr spc="-100" baseline="0">
                <a:solidFill>
                  <a:schemeClr val="accent4"/>
                </a:solidFill>
              </a:defRPr>
            </a:lvl5pPr>
          </a:lstStyle>
          <a:p>
            <a:pPr lvl="0"/>
            <a:r>
              <a:rPr lang="en-GB" b="0"/>
              <a:t>Add Text</a:t>
            </a:r>
            <a:endParaRPr lang="en-GB"/>
          </a:p>
        </p:txBody>
      </p:sp>
      <p:sp>
        <p:nvSpPr>
          <p:cNvPr id="6" name="Footer Placeholder 5">
            <a:extLst>
              <a:ext uri="{FF2B5EF4-FFF2-40B4-BE49-F238E27FC236}">
                <a16:creationId xmlns:a16="http://schemas.microsoft.com/office/drawing/2014/main" id="{60A8C9C5-E913-47B9-82DE-196768E6D657}"/>
              </a:ext>
            </a:extLst>
          </p:cNvPr>
          <p:cNvSpPr>
            <a:spLocks noGrp="1"/>
          </p:cNvSpPr>
          <p:nvPr>
            <p:ph type="ftr" sz="quarter" idx="11"/>
          </p:nvPr>
        </p:nvSpPr>
        <p:spPr/>
        <p:txBody>
          <a:bodyPr/>
          <a:lstStyle/>
          <a:p>
            <a:r>
              <a:rPr lang="en-GB"/>
              <a:t>PRESENTATION TITLE (ADD VIA INSERT, HEADER &amp; FOOTER)</a:t>
            </a:r>
          </a:p>
        </p:txBody>
      </p:sp>
      <p:sp>
        <p:nvSpPr>
          <p:cNvPr id="7" name="Slide Number Placeholder 6">
            <a:extLst>
              <a:ext uri="{FF2B5EF4-FFF2-40B4-BE49-F238E27FC236}">
                <a16:creationId xmlns:a16="http://schemas.microsoft.com/office/drawing/2014/main" id="{E1558F66-ECA3-4B00-A383-8D2B86217C93}"/>
              </a:ext>
            </a:extLst>
          </p:cNvPr>
          <p:cNvSpPr>
            <a:spLocks noGrp="1"/>
          </p:cNvSpPr>
          <p:nvPr>
            <p:ph type="sldNum" sz="quarter" idx="12"/>
          </p:nvPr>
        </p:nvSpPr>
        <p:spPr/>
        <p:txBody>
          <a:bodyPr/>
          <a:lstStyle/>
          <a:p>
            <a:fld id="{E4D355CA-84B7-41B1-B164-8BB439CC7C6B}" type="slidenum">
              <a:rPr lang="en-GB" smtClean="0"/>
              <a:pPr/>
              <a:t>‹#›</a:t>
            </a:fld>
            <a:endParaRPr lang="en-GB"/>
          </a:p>
        </p:txBody>
      </p:sp>
      <p:sp>
        <p:nvSpPr>
          <p:cNvPr id="10" name="Picture Placeholder 9">
            <a:extLst>
              <a:ext uri="{FF2B5EF4-FFF2-40B4-BE49-F238E27FC236}">
                <a16:creationId xmlns:a16="http://schemas.microsoft.com/office/drawing/2014/main" id="{874043F1-6F14-49BD-83CA-12B559ABC101}"/>
              </a:ext>
            </a:extLst>
          </p:cNvPr>
          <p:cNvSpPr>
            <a:spLocks noGrp="1"/>
          </p:cNvSpPr>
          <p:nvPr>
            <p:ph type="pic" sz="quarter" idx="13"/>
          </p:nvPr>
        </p:nvSpPr>
        <p:spPr>
          <a:xfrm>
            <a:off x="954088" y="2728913"/>
            <a:ext cx="6400800" cy="4129087"/>
          </a:xfrm>
        </p:spPr>
        <p:txBody>
          <a:bodyPr/>
          <a:lstStyle/>
          <a:p>
            <a:endParaRPr lang="en-GB"/>
          </a:p>
        </p:txBody>
      </p:sp>
      <p:sp>
        <p:nvSpPr>
          <p:cNvPr id="11" name="Rectangle 10">
            <a:extLst>
              <a:ext uri="{FF2B5EF4-FFF2-40B4-BE49-F238E27FC236}">
                <a16:creationId xmlns:a16="http://schemas.microsoft.com/office/drawing/2014/main" id="{4B51C537-0174-43E5-8B81-C80AF1D06831}"/>
              </a:ext>
            </a:extLst>
          </p:cNvPr>
          <p:cNvSpPr/>
          <p:nvPr userDrawn="1"/>
        </p:nvSpPr>
        <p:spPr>
          <a:xfrm>
            <a:off x="0" y="0"/>
            <a:ext cx="12192000" cy="14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34113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Content + 2 Imag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AFE49-0143-472F-897B-A7DAB87AB4E4}"/>
              </a:ext>
            </a:extLst>
          </p:cNvPr>
          <p:cNvSpPr>
            <a:spLocks noGrp="1"/>
          </p:cNvSpPr>
          <p:nvPr>
            <p:ph type="title"/>
          </p:nvPr>
        </p:nvSpPr>
        <p:spPr/>
        <p:txBody>
          <a:bodyPr/>
          <a:lstStyle/>
          <a:p>
            <a:r>
              <a:rPr lang="en-US"/>
              <a:t>Click to edit Master title style</a:t>
            </a:r>
            <a:endParaRPr lang="en-GB"/>
          </a:p>
        </p:txBody>
      </p:sp>
      <p:sp>
        <p:nvSpPr>
          <p:cNvPr id="6" name="Footer Placeholder 5">
            <a:extLst>
              <a:ext uri="{FF2B5EF4-FFF2-40B4-BE49-F238E27FC236}">
                <a16:creationId xmlns:a16="http://schemas.microsoft.com/office/drawing/2014/main" id="{60A8C9C5-E913-47B9-82DE-196768E6D657}"/>
              </a:ext>
            </a:extLst>
          </p:cNvPr>
          <p:cNvSpPr>
            <a:spLocks noGrp="1"/>
          </p:cNvSpPr>
          <p:nvPr>
            <p:ph type="ftr" sz="quarter" idx="11"/>
          </p:nvPr>
        </p:nvSpPr>
        <p:spPr/>
        <p:txBody>
          <a:bodyPr/>
          <a:lstStyle/>
          <a:p>
            <a:r>
              <a:rPr lang="en-GB"/>
              <a:t>PRESENTATION TITLE (ADD VIA INSERT, HEADER &amp; FOOTER)</a:t>
            </a:r>
          </a:p>
        </p:txBody>
      </p:sp>
      <p:sp>
        <p:nvSpPr>
          <p:cNvPr id="7" name="Slide Number Placeholder 6">
            <a:extLst>
              <a:ext uri="{FF2B5EF4-FFF2-40B4-BE49-F238E27FC236}">
                <a16:creationId xmlns:a16="http://schemas.microsoft.com/office/drawing/2014/main" id="{E1558F66-ECA3-4B00-A383-8D2B86217C93}"/>
              </a:ext>
            </a:extLst>
          </p:cNvPr>
          <p:cNvSpPr>
            <a:spLocks noGrp="1"/>
          </p:cNvSpPr>
          <p:nvPr>
            <p:ph type="sldNum" sz="quarter" idx="12"/>
          </p:nvPr>
        </p:nvSpPr>
        <p:spPr/>
        <p:txBody>
          <a:bodyPr/>
          <a:lstStyle/>
          <a:p>
            <a:fld id="{E4D355CA-84B7-41B1-B164-8BB439CC7C6B}" type="slidenum">
              <a:rPr lang="en-GB" smtClean="0"/>
              <a:pPr/>
              <a:t>‹#›</a:t>
            </a:fld>
            <a:endParaRPr lang="en-GB"/>
          </a:p>
        </p:txBody>
      </p:sp>
      <p:sp>
        <p:nvSpPr>
          <p:cNvPr id="8" name="Rectangle 7">
            <a:extLst>
              <a:ext uri="{FF2B5EF4-FFF2-40B4-BE49-F238E27FC236}">
                <a16:creationId xmlns:a16="http://schemas.microsoft.com/office/drawing/2014/main" id="{039FCF96-B7D6-4CCD-A4AE-46A67249D3BD}"/>
              </a:ext>
            </a:extLst>
          </p:cNvPr>
          <p:cNvSpPr/>
          <p:nvPr userDrawn="1"/>
        </p:nvSpPr>
        <p:spPr>
          <a:xfrm>
            <a:off x="0" y="0"/>
            <a:ext cx="12192000" cy="140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Content Placeholder 9">
            <a:extLst>
              <a:ext uri="{FF2B5EF4-FFF2-40B4-BE49-F238E27FC236}">
                <a16:creationId xmlns:a16="http://schemas.microsoft.com/office/drawing/2014/main" id="{741F3B7A-B2BF-40FC-8EB2-F1C37D316488}"/>
              </a:ext>
            </a:extLst>
          </p:cNvPr>
          <p:cNvSpPr>
            <a:spLocks noGrp="1"/>
          </p:cNvSpPr>
          <p:nvPr>
            <p:ph sz="quarter" idx="13" hasCustomPrompt="1"/>
          </p:nvPr>
        </p:nvSpPr>
        <p:spPr>
          <a:xfrm>
            <a:off x="953999" y="2728800"/>
            <a:ext cx="2959199" cy="3164000"/>
          </a:xfrm>
        </p:spPr>
        <p:txBody>
          <a:bodyPr vert="horz" lIns="0" tIns="0" rIns="0" bIns="0" rtlCol="0">
            <a:noAutofit/>
          </a:bodyPr>
          <a:lstStyle>
            <a:lvl1pPr>
              <a:defRPr lang="en-US" b="0" dirty="0" smtClean="0">
                <a:solidFill>
                  <a:srgbClr val="203232"/>
                </a:solidFill>
              </a:defRPr>
            </a:lvl1pPr>
            <a:lvl2pPr>
              <a:defRPr lang="en-US" dirty="0" smtClean="0"/>
            </a:lvl2pPr>
            <a:lvl3pPr>
              <a:defRPr lang="en-US" dirty="0" smtClean="0"/>
            </a:lvl3pPr>
            <a:lvl4pPr>
              <a:defRPr lang="en-US" dirty="0" smtClean="0"/>
            </a:lvl4pPr>
            <a:lvl5pPr>
              <a:defRPr lang="en-GB" dirty="0">
                <a:solidFill>
                  <a:schemeClr val="accent4"/>
                </a:solidFill>
              </a:defRPr>
            </a:lvl5pPr>
          </a:lstStyle>
          <a:p>
            <a:pPr lvl="0"/>
            <a:r>
              <a:rPr lang="en-GB" b="0"/>
              <a:t>Add Text</a:t>
            </a:r>
            <a:endParaRPr lang="en-GB"/>
          </a:p>
        </p:txBody>
      </p:sp>
      <p:sp>
        <p:nvSpPr>
          <p:cNvPr id="9" name="Content Placeholder 9">
            <a:extLst>
              <a:ext uri="{FF2B5EF4-FFF2-40B4-BE49-F238E27FC236}">
                <a16:creationId xmlns:a16="http://schemas.microsoft.com/office/drawing/2014/main" id="{75B7A667-B99F-7A41-AAC3-ED24B9B1D92E}"/>
              </a:ext>
            </a:extLst>
          </p:cNvPr>
          <p:cNvSpPr>
            <a:spLocks noGrp="1"/>
          </p:cNvSpPr>
          <p:nvPr>
            <p:ph sz="quarter" idx="14" hasCustomPrompt="1"/>
          </p:nvPr>
        </p:nvSpPr>
        <p:spPr>
          <a:xfrm>
            <a:off x="8278804" y="2728800"/>
            <a:ext cx="2959199" cy="3164000"/>
          </a:xfrm>
        </p:spPr>
        <p:txBody>
          <a:bodyPr vert="horz" lIns="0" tIns="0" rIns="0" bIns="0" rtlCol="0">
            <a:noAutofit/>
          </a:bodyPr>
          <a:lstStyle>
            <a:lvl1pPr>
              <a:defRPr lang="en-US" b="0" dirty="0" smtClean="0">
                <a:solidFill>
                  <a:srgbClr val="203232"/>
                </a:solidFill>
              </a:defRPr>
            </a:lvl1pPr>
            <a:lvl2pPr>
              <a:defRPr lang="en-US" dirty="0" smtClean="0"/>
            </a:lvl2pPr>
            <a:lvl3pPr>
              <a:defRPr lang="en-US" dirty="0" smtClean="0"/>
            </a:lvl3pPr>
            <a:lvl4pPr>
              <a:defRPr lang="en-US" dirty="0" smtClean="0"/>
            </a:lvl4pPr>
            <a:lvl5pPr>
              <a:defRPr lang="en-GB" dirty="0">
                <a:solidFill>
                  <a:schemeClr val="accent4"/>
                </a:solidFill>
              </a:defRPr>
            </a:lvl5pPr>
          </a:lstStyle>
          <a:p>
            <a:pPr lvl="0"/>
            <a:r>
              <a:rPr lang="en-GB" b="0"/>
              <a:t>Add Text</a:t>
            </a:r>
            <a:endParaRPr lang="en-GB"/>
          </a:p>
        </p:txBody>
      </p:sp>
      <p:sp>
        <p:nvSpPr>
          <p:cNvPr id="11" name="Content Placeholder 9">
            <a:extLst>
              <a:ext uri="{FF2B5EF4-FFF2-40B4-BE49-F238E27FC236}">
                <a16:creationId xmlns:a16="http://schemas.microsoft.com/office/drawing/2014/main" id="{93C1FF47-695D-B348-AF37-1ADF5736FA9E}"/>
              </a:ext>
            </a:extLst>
          </p:cNvPr>
          <p:cNvSpPr>
            <a:spLocks noGrp="1"/>
          </p:cNvSpPr>
          <p:nvPr>
            <p:ph sz="quarter" idx="15" hasCustomPrompt="1"/>
          </p:nvPr>
        </p:nvSpPr>
        <p:spPr>
          <a:xfrm>
            <a:off x="4613975" y="2728800"/>
            <a:ext cx="2959199" cy="3164000"/>
          </a:xfrm>
        </p:spPr>
        <p:txBody>
          <a:bodyPr vert="horz" lIns="0" tIns="0" rIns="0" bIns="0" rtlCol="0">
            <a:noAutofit/>
          </a:bodyPr>
          <a:lstStyle>
            <a:lvl1pPr>
              <a:defRPr lang="en-US" b="0" dirty="0" smtClean="0">
                <a:solidFill>
                  <a:srgbClr val="203232"/>
                </a:solidFill>
              </a:defRPr>
            </a:lvl1pPr>
            <a:lvl2pPr>
              <a:defRPr lang="en-US" dirty="0" smtClean="0"/>
            </a:lvl2pPr>
            <a:lvl3pPr>
              <a:defRPr lang="en-US" dirty="0" smtClean="0"/>
            </a:lvl3pPr>
            <a:lvl4pPr>
              <a:defRPr lang="en-US" dirty="0" smtClean="0"/>
            </a:lvl4pPr>
            <a:lvl5pPr>
              <a:defRPr lang="en-GB" dirty="0">
                <a:solidFill>
                  <a:schemeClr val="accent4"/>
                </a:solidFill>
              </a:defRPr>
            </a:lvl5pPr>
          </a:lstStyle>
          <a:p>
            <a:pPr lvl="0"/>
            <a:r>
              <a:rPr lang="en-GB" b="0"/>
              <a:t>Add Text</a:t>
            </a:r>
            <a:endParaRPr lang="en-GB"/>
          </a:p>
        </p:txBody>
      </p:sp>
    </p:spTree>
    <p:extLst>
      <p:ext uri="{BB962C8B-B14F-4D97-AF65-F5344CB8AC3E}">
        <p14:creationId xmlns:p14="http://schemas.microsoft.com/office/powerpoint/2010/main" val="896047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1A62CF-E2B4-496D-829D-DCE37260977D}"/>
              </a:ext>
            </a:extLst>
          </p:cNvPr>
          <p:cNvSpPr>
            <a:spLocks noGrp="1"/>
          </p:cNvSpPr>
          <p:nvPr>
            <p:ph type="title"/>
          </p:nvPr>
        </p:nvSpPr>
        <p:spPr>
          <a:xfrm>
            <a:off x="954000" y="1890000"/>
            <a:ext cx="10279150" cy="365125"/>
          </a:xfrm>
          <a:prstGeom prst="rect">
            <a:avLst/>
          </a:prstGeom>
        </p:spPr>
        <p:txBody>
          <a:bodyPr vert="horz" lIns="0" tIns="0" rIns="0" bIns="0" rtlCol="0" anchor="t" anchorCtr="0">
            <a:no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FD84EF4-0E07-4BF3-A4AB-3E8632AA79AD}"/>
              </a:ext>
            </a:extLst>
          </p:cNvPr>
          <p:cNvSpPr>
            <a:spLocks noGrp="1"/>
          </p:cNvSpPr>
          <p:nvPr>
            <p:ph type="body" idx="1"/>
          </p:nvPr>
        </p:nvSpPr>
        <p:spPr>
          <a:xfrm>
            <a:off x="970139" y="2717600"/>
            <a:ext cx="10279150" cy="31752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GB"/>
              <a:t>Fourth level</a:t>
            </a:r>
          </a:p>
          <a:p>
            <a:pPr lvl="4"/>
            <a:r>
              <a:rPr lang="en-GB" b="1"/>
              <a:t>Fifth level</a:t>
            </a:r>
            <a:endParaRPr lang="en-GB"/>
          </a:p>
        </p:txBody>
      </p:sp>
      <p:sp>
        <p:nvSpPr>
          <p:cNvPr id="5" name="Footer Placeholder 4">
            <a:extLst>
              <a:ext uri="{FF2B5EF4-FFF2-40B4-BE49-F238E27FC236}">
                <a16:creationId xmlns:a16="http://schemas.microsoft.com/office/drawing/2014/main" id="{3B527A5D-B761-4C2F-97E6-5D8254424B8B}"/>
              </a:ext>
            </a:extLst>
          </p:cNvPr>
          <p:cNvSpPr>
            <a:spLocks noGrp="1"/>
          </p:cNvSpPr>
          <p:nvPr>
            <p:ph type="ftr" sz="quarter" idx="3"/>
          </p:nvPr>
        </p:nvSpPr>
        <p:spPr>
          <a:xfrm>
            <a:off x="970139" y="775255"/>
            <a:ext cx="7176911" cy="230832"/>
          </a:xfrm>
          <a:prstGeom prst="rect">
            <a:avLst/>
          </a:prstGeom>
        </p:spPr>
        <p:txBody>
          <a:bodyPr vert="horz" lIns="0" tIns="0" rIns="0" bIns="0" rtlCol="0" anchor="t" anchorCtr="0">
            <a:spAutoFit/>
          </a:bodyPr>
          <a:lstStyle>
            <a:lvl1pPr algn="l">
              <a:defRPr sz="1500">
                <a:solidFill>
                  <a:schemeClr val="tx1">
                    <a:tint val="75000"/>
                  </a:schemeClr>
                </a:solidFill>
              </a:defRPr>
            </a:lvl1pPr>
          </a:lstStyle>
          <a:p>
            <a:r>
              <a:rPr lang="en-GB"/>
              <a:t>PRESENTATION TITLE (ADD VIA INSERT, HEADER &amp; FOOTER)</a:t>
            </a:r>
          </a:p>
        </p:txBody>
      </p:sp>
      <p:sp>
        <p:nvSpPr>
          <p:cNvPr id="6" name="Slide Number Placeholder 5">
            <a:extLst>
              <a:ext uri="{FF2B5EF4-FFF2-40B4-BE49-F238E27FC236}">
                <a16:creationId xmlns:a16="http://schemas.microsoft.com/office/drawing/2014/main" id="{9CD661B1-4E4B-4F85-ACA3-C34023D70282}"/>
              </a:ext>
            </a:extLst>
          </p:cNvPr>
          <p:cNvSpPr>
            <a:spLocks noGrp="1"/>
          </p:cNvSpPr>
          <p:nvPr>
            <p:ph type="sldNum" sz="quarter" idx="4"/>
          </p:nvPr>
        </p:nvSpPr>
        <p:spPr>
          <a:xfrm>
            <a:off x="9821333" y="783355"/>
            <a:ext cx="1400528" cy="230832"/>
          </a:xfrm>
          <a:prstGeom prst="rect">
            <a:avLst/>
          </a:prstGeom>
        </p:spPr>
        <p:txBody>
          <a:bodyPr vert="horz" wrap="square" lIns="0" tIns="0" rIns="0" bIns="0" rtlCol="0" anchor="t" anchorCtr="0">
            <a:spAutoFit/>
          </a:bodyPr>
          <a:lstStyle>
            <a:lvl1pPr algn="r">
              <a:defRPr sz="1500" b="1">
                <a:solidFill>
                  <a:schemeClr val="tx1">
                    <a:tint val="75000"/>
                  </a:schemeClr>
                </a:solidFill>
              </a:defRPr>
            </a:lvl1pPr>
          </a:lstStyle>
          <a:p>
            <a:fld id="{E4D355CA-84B7-41B1-B164-8BB439CC7C6B}" type="slidenum">
              <a:rPr lang="en-GB" smtClean="0"/>
              <a:pPr/>
              <a:t>‹#›</a:t>
            </a:fld>
            <a:endParaRPr lang="en-GB"/>
          </a:p>
        </p:txBody>
      </p:sp>
    </p:spTree>
    <p:extLst>
      <p:ext uri="{BB962C8B-B14F-4D97-AF65-F5344CB8AC3E}">
        <p14:creationId xmlns:p14="http://schemas.microsoft.com/office/powerpoint/2010/main" val="1619008365"/>
      </p:ext>
    </p:extLst>
  </p:cSld>
  <p:clrMap bg1="lt1" tx1="dk1" bg2="lt2" tx2="dk2" accent1="accent1" accent2="accent2" accent3="accent3" accent4="accent4" accent5="accent5" accent6="accent6" hlink="hlink" folHlink="folHlink"/>
  <p:sldLayoutIdLst>
    <p:sldLayoutId id="2147483675" r:id="rId1"/>
    <p:sldLayoutId id="2147483663" r:id="rId2"/>
    <p:sldLayoutId id="2147483677" r:id="rId3"/>
    <p:sldLayoutId id="2147483652" r:id="rId4"/>
    <p:sldLayoutId id="2147483682" r:id="rId5"/>
    <p:sldLayoutId id="2147483721" r:id="rId6"/>
    <p:sldLayoutId id="2147483722" r:id="rId7"/>
    <p:sldLayoutId id="2147483684" r:id="rId8"/>
    <p:sldLayoutId id="2147483685" r:id="rId9"/>
    <p:sldLayoutId id="2147483686" r:id="rId10"/>
    <p:sldLayoutId id="2147483723" r:id="rId11"/>
    <p:sldLayoutId id="2147483706" r:id="rId12"/>
    <p:sldLayoutId id="2147483697" r:id="rId13"/>
  </p:sldLayoutIdLst>
  <p:hf hdr="0" dt="0"/>
  <p:txStyles>
    <p:titleStyle>
      <a:lvl1pPr algn="l" defTabSz="914400" rtl="0" eaLnBrk="1" latinLnBrk="0" hangingPunct="1">
        <a:lnSpc>
          <a:spcPts val="3600"/>
        </a:lnSpc>
        <a:spcBef>
          <a:spcPct val="0"/>
        </a:spcBef>
        <a:buNone/>
        <a:defRPr sz="3600" b="1" kern="2000" spc="-100" baseline="0">
          <a:solidFill>
            <a:srgbClr val="203232"/>
          </a:solidFill>
          <a:latin typeface="+mj-lt"/>
          <a:ea typeface="+mj-ea"/>
          <a:cs typeface="+mj-cs"/>
        </a:defRPr>
      </a:lvl1pPr>
    </p:titleStyle>
    <p:bodyStyle>
      <a:lvl1pPr marL="0" indent="0" algn="l" defTabSz="914400" rtl="0" eaLnBrk="1" latinLnBrk="0" hangingPunct="1">
        <a:lnSpc>
          <a:spcPts val="2880"/>
        </a:lnSpc>
        <a:spcBef>
          <a:spcPts val="0"/>
        </a:spcBef>
        <a:spcAft>
          <a:spcPts val="992"/>
        </a:spcAft>
        <a:buFont typeface="Arial" panose="020B0604020202020204" pitchFamily="34" charset="0"/>
        <a:buNone/>
        <a:defRPr sz="2400" b="1" kern="2000" spc="-100" baseline="0">
          <a:solidFill>
            <a:srgbClr val="203232"/>
          </a:solidFill>
          <a:latin typeface="+mn-lt"/>
          <a:ea typeface="+mn-ea"/>
          <a:cs typeface="+mn-cs"/>
        </a:defRPr>
      </a:lvl1pPr>
      <a:lvl2pPr marL="0" indent="0" algn="l" defTabSz="914400" rtl="0" eaLnBrk="1" latinLnBrk="0" hangingPunct="1">
        <a:lnSpc>
          <a:spcPts val="2880"/>
        </a:lnSpc>
        <a:spcBef>
          <a:spcPts val="0"/>
        </a:spcBef>
        <a:spcAft>
          <a:spcPts val="992"/>
        </a:spcAft>
        <a:buFont typeface="Arial" panose="020B0604020202020204" pitchFamily="34" charset="0"/>
        <a:buNone/>
        <a:defRPr sz="2400" kern="2000" spc="-100" baseline="0">
          <a:solidFill>
            <a:srgbClr val="203232"/>
          </a:solidFill>
          <a:latin typeface="+mn-lt"/>
          <a:ea typeface="+mn-ea"/>
          <a:cs typeface="+mn-cs"/>
        </a:defRPr>
      </a:lvl2pPr>
      <a:lvl3pPr marL="216000" indent="-216000" algn="l" defTabSz="914400" rtl="0" eaLnBrk="1" latinLnBrk="0" hangingPunct="1">
        <a:lnSpc>
          <a:spcPts val="2880"/>
        </a:lnSpc>
        <a:spcBef>
          <a:spcPts val="0"/>
        </a:spcBef>
        <a:spcAft>
          <a:spcPts val="992"/>
        </a:spcAft>
        <a:buFont typeface="Arial" panose="020B0604020202020204" pitchFamily="34" charset="0"/>
        <a:buChar char="■"/>
        <a:defRPr sz="2400" kern="2000" spc="-100" baseline="0">
          <a:solidFill>
            <a:srgbClr val="203232"/>
          </a:solidFill>
          <a:latin typeface="+mn-lt"/>
          <a:ea typeface="+mn-ea"/>
          <a:cs typeface="+mn-cs"/>
        </a:defRPr>
      </a:lvl3pPr>
      <a:lvl4pPr marL="0" indent="0" algn="l" defTabSz="914400" rtl="0" eaLnBrk="1" latinLnBrk="0" hangingPunct="1">
        <a:lnSpc>
          <a:spcPts val="2160"/>
        </a:lnSpc>
        <a:spcBef>
          <a:spcPts val="0"/>
        </a:spcBef>
        <a:buFont typeface="Arial" panose="020B0604020202020204" pitchFamily="34" charset="0"/>
        <a:buNone/>
        <a:defRPr sz="1800" kern="1200">
          <a:solidFill>
            <a:srgbClr val="203232"/>
          </a:solidFill>
          <a:latin typeface="+mn-lt"/>
          <a:ea typeface="+mn-ea"/>
          <a:cs typeface="+mn-cs"/>
        </a:defRPr>
      </a:lvl4pPr>
      <a:lvl5pPr marL="0" indent="0" algn="l" defTabSz="914400" rtl="0" eaLnBrk="1" latinLnBrk="0" hangingPunct="1">
        <a:lnSpc>
          <a:spcPts val="2160"/>
        </a:lnSpc>
        <a:spcBef>
          <a:spcPts val="0"/>
        </a:spcBef>
        <a:buFont typeface="Arial" panose="020B0604020202020204" pitchFamily="34" charset="0"/>
        <a:buNone/>
        <a:defRPr sz="1800" b="1" kern="1200">
          <a:solidFill>
            <a:srgbClr val="20323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4" pos="604" userDrawn="1">
          <p15:clr>
            <a:srgbClr val="F26B43"/>
          </p15:clr>
        </p15:guide>
        <p15:guide id="5" pos="7076" userDrawn="1">
          <p15:clr>
            <a:srgbClr val="F26B43"/>
          </p15:clr>
        </p15:guide>
        <p15:guide id="6" orient="horz" pos="2160" userDrawn="1">
          <p15:clr>
            <a:srgbClr val="F26B43"/>
          </p15:clr>
        </p15:guide>
        <p15:guide id="7" orient="horz" userDrawn="1">
          <p15:clr>
            <a:srgbClr val="F26B43"/>
          </p15:clr>
        </p15:guide>
        <p15:guide id="8" orient="horz" pos="604" userDrawn="1">
          <p15:clr>
            <a:srgbClr val="F26B43"/>
          </p15:clr>
        </p15:guide>
        <p15:guide id="10" orient="horz" pos="3712" userDrawn="1">
          <p15:clr>
            <a:srgbClr val="F26B43"/>
          </p15:clr>
        </p15:guide>
        <p15:guide id="11" orient="horz" pos="11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4.png" /></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2.mp4" /><Relationship Id="rId1" Type="http://schemas.microsoft.com/office/2007/relationships/media" Target="../media/media2.mp4" /><Relationship Id="rId6" Type="http://schemas.openxmlformats.org/officeDocument/2006/relationships/image" Target="../media/image4.png" /><Relationship Id="rId5" Type="http://schemas.openxmlformats.org/officeDocument/2006/relationships/image" Target="../media/image5.png" /><Relationship Id="rId4" Type="http://schemas.openxmlformats.org/officeDocument/2006/relationships/notesSlide" Target="../notesSlides/notesSlide1.xml" /></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 /><Relationship Id="rId7" Type="http://schemas.openxmlformats.org/officeDocument/2006/relationships/image" Target="../media/image4.png" /><Relationship Id="rId2" Type="http://schemas.openxmlformats.org/officeDocument/2006/relationships/video" Target="../media/media3.mp4" /><Relationship Id="rId1" Type="http://schemas.microsoft.com/office/2007/relationships/media" Target="../media/media3.mp4" /><Relationship Id="rId6" Type="http://schemas.openxmlformats.org/officeDocument/2006/relationships/image" Target="../media/image6.emf" /><Relationship Id="rId5" Type="http://schemas.openxmlformats.org/officeDocument/2006/relationships/package" Target="../embeddings/Microsoft_Excel_Worksheet.xlsx" /><Relationship Id="rId4" Type="http://schemas.openxmlformats.org/officeDocument/2006/relationships/notesSlide" Target="../notesSlides/notesSlide2.xml" /></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video" Target="../media/media4.mp4" /><Relationship Id="rId1" Type="http://schemas.microsoft.com/office/2007/relationships/media" Target="../media/media4.mp4" /><Relationship Id="rId5" Type="http://schemas.openxmlformats.org/officeDocument/2006/relationships/image" Target="../media/image4.png" /><Relationship Id="rId4" Type="http://schemas.openxmlformats.org/officeDocument/2006/relationships/notesSlide" Target="../notesSlides/notesSlide3.xml" /></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video" Target="../media/media5.mp4" /><Relationship Id="rId1" Type="http://schemas.microsoft.com/office/2007/relationships/media" Target="../media/media5.mp4" /><Relationship Id="rId5" Type="http://schemas.openxmlformats.org/officeDocument/2006/relationships/image" Target="../media/image4.png" /><Relationship Id="rId4" Type="http://schemas.openxmlformats.org/officeDocument/2006/relationships/notesSlide" Target="../notesSlides/notesSlide4.xml" /></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video" Target="../media/media6.mp4" /><Relationship Id="rId1" Type="http://schemas.microsoft.com/office/2007/relationships/media" Target="../media/media6.mp4" /><Relationship Id="rId5" Type="http://schemas.openxmlformats.org/officeDocument/2006/relationships/image" Target="../media/image4.png" /><Relationship Id="rId4" Type="http://schemas.openxmlformats.org/officeDocument/2006/relationships/notesSlide" Target="../notesSlides/notesSlide5.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A29D8FC-E32A-5566-0930-02B99F5763A6}"/>
              </a:ext>
            </a:extLst>
          </p:cNvPr>
          <p:cNvSpPr>
            <a:spLocks noGrp="1"/>
          </p:cNvSpPr>
          <p:nvPr>
            <p:ph type="subTitle" idx="1"/>
          </p:nvPr>
        </p:nvSpPr>
        <p:spPr>
          <a:xfrm>
            <a:off x="952800" y="699736"/>
            <a:ext cx="10273911" cy="533111"/>
          </a:xfrm>
        </p:spPr>
        <p:txBody>
          <a:bodyPr/>
          <a:lstStyle/>
          <a:p>
            <a:r>
              <a:rPr lang="en-GB" dirty="0"/>
              <a:t>Instructions for the Research Question Demos</a:t>
            </a:r>
          </a:p>
        </p:txBody>
      </p:sp>
      <p:sp>
        <p:nvSpPr>
          <p:cNvPr id="4" name="Slide Number Placeholder 3">
            <a:extLst>
              <a:ext uri="{FF2B5EF4-FFF2-40B4-BE49-F238E27FC236}">
                <a16:creationId xmlns:a16="http://schemas.microsoft.com/office/drawing/2014/main" id="{E143B824-C7FA-8427-0A8B-E8B5D7787B83}"/>
              </a:ext>
            </a:extLst>
          </p:cNvPr>
          <p:cNvSpPr>
            <a:spLocks noGrp="1"/>
          </p:cNvSpPr>
          <p:nvPr>
            <p:ph type="sldNum" sz="quarter" idx="12"/>
          </p:nvPr>
        </p:nvSpPr>
        <p:spPr/>
        <p:txBody>
          <a:bodyPr/>
          <a:lstStyle/>
          <a:p>
            <a:fld id="{E4D355CA-84B7-41B1-B164-8BB439CC7C6B}" type="slidenum">
              <a:rPr lang="en-GB" smtClean="0"/>
              <a:pPr/>
              <a:t>1</a:t>
            </a:fld>
            <a:endParaRPr lang="en-GB"/>
          </a:p>
        </p:txBody>
      </p:sp>
      <p:sp>
        <p:nvSpPr>
          <p:cNvPr id="6" name="TextBox 5">
            <a:extLst>
              <a:ext uri="{FF2B5EF4-FFF2-40B4-BE49-F238E27FC236}">
                <a16:creationId xmlns:a16="http://schemas.microsoft.com/office/drawing/2014/main" id="{6DD9461E-8553-F8C3-E23F-FB71330E931F}"/>
              </a:ext>
            </a:extLst>
          </p:cNvPr>
          <p:cNvSpPr txBox="1"/>
          <p:nvPr/>
        </p:nvSpPr>
        <p:spPr>
          <a:xfrm>
            <a:off x="388578" y="1310979"/>
            <a:ext cx="11486747" cy="5355312"/>
          </a:xfrm>
          <a:prstGeom prst="rect">
            <a:avLst/>
          </a:prstGeom>
          <a:solidFill>
            <a:schemeClr val="bg1"/>
          </a:solidFill>
        </p:spPr>
        <p:txBody>
          <a:bodyPr wrap="square" lIns="91440" tIns="45720" rIns="91440" bIns="45720" rtlCol="0" anchor="t">
            <a:spAutoFit/>
          </a:bodyPr>
          <a:lstStyle/>
          <a:p>
            <a:r>
              <a:rPr lang="en-GB" dirty="0"/>
              <a:t>You have 5 minutes to present – be ready to share your screen, present slides in "full screen / presentation mode". Practice first. We can only offer you one opportunity to present your Research Question, so please make the most of this opportunity to help you pass coursework 2. </a:t>
            </a:r>
          </a:p>
          <a:p>
            <a:endParaRPr lang="en-GB" dirty="0"/>
          </a:p>
          <a:p>
            <a:r>
              <a:rPr lang="en-GB" dirty="0">
                <a:solidFill>
                  <a:srgbClr val="FF0000"/>
                </a:solidFill>
              </a:rPr>
              <a:t>Research Questions are dependent on the variables and datatypes you have in your assigned dataset. Before you define your Research Question, your dataset dsXXXX must match your assigned Dataset, I.e., did you receive confirmation email about your allocation? Your group number must be assigned to the dataset you are referencing here.</a:t>
            </a:r>
            <a:endParaRPr lang="en-GB" dirty="0">
              <a:solidFill>
                <a:srgbClr val="FF0000"/>
              </a:solidFill>
              <a:cs typeface="Arial"/>
            </a:endParaRPr>
          </a:p>
          <a:p>
            <a:endParaRPr lang="en-GB" dirty="0">
              <a:solidFill>
                <a:srgbClr val="203232"/>
              </a:solidFill>
              <a:cs typeface="Arial" panose="020B0604020202020204"/>
            </a:endParaRPr>
          </a:p>
          <a:p>
            <a:r>
              <a:rPr lang="en-GB" dirty="0"/>
              <a:t>The next slides give you three alternatives for defining your research question and hypotheses. Select only </a:t>
            </a:r>
            <a:r>
              <a:rPr lang="en-GB" b="1" dirty="0"/>
              <a:t>one type </a:t>
            </a:r>
            <a:r>
              <a:rPr lang="en-GB" dirty="0"/>
              <a:t>of research question. </a:t>
            </a:r>
          </a:p>
          <a:p>
            <a:r>
              <a:rPr lang="en-GB" dirty="0"/>
              <a:t>Before presenting DELETE all text that is either an instruction or an optionyou do not use (including this slide).   You can then enlarge your selection. Instructions for group sign up of presentation slots will be announced on Canvas and Slack. DO NOT SIGN UP unless you can attend. Ideally, all group members should attend; select one person to present, while others take notes. All group be ready to answer questions.  Any group not presenting will miss the opportunity to check a critical part of coursework 2.   Practice presenting on Teams first.</a:t>
            </a:r>
            <a:endParaRPr lang="en-GB" dirty="0">
              <a:cs typeface="Arial"/>
            </a:endParaRPr>
          </a:p>
          <a:p>
            <a:r>
              <a:rPr lang="en-GB" b="1" i="1" dirty="0"/>
              <a:t>We look forward to giving you feedback.  You will not be graded on this presentation but if you do not attend and you booked a space you are preventing someone else presenting and are going against our module values</a:t>
            </a:r>
            <a:r>
              <a:rPr lang="en-GB" dirty="0"/>
              <a:t>.  This will be reflected in your peer evaluation.</a:t>
            </a:r>
          </a:p>
        </p:txBody>
      </p:sp>
      <p:pic>
        <p:nvPicPr>
          <p:cNvPr id="3" name="Video 2">
            <a:hlinkClick r:id="" action="ppaction://media"/>
            <a:extLst>
              <a:ext uri="{FF2B5EF4-FFF2-40B4-BE49-F238E27FC236}">
                <a16:creationId xmlns:a16="http://schemas.microsoft.com/office/drawing/2014/main" id="{721080F8-F18B-769C-0907-18215B3A4E8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384748354"/>
      </p:ext>
    </p:extLst>
  </p:cSld>
  <p:clrMapOvr>
    <a:masterClrMapping/>
  </p:clrMapOvr>
  <mc:AlternateContent xmlns:mc="http://schemas.openxmlformats.org/markup-compatibility/2006" xmlns:p14="http://schemas.microsoft.com/office/powerpoint/2010/main">
    <mc:Choice Requires="p14">
      <p:transition spd="slow" p14:dur="2000" advTm="1256"/>
    </mc:Choice>
    <mc:Fallback xmlns="">
      <p:transition spd="slow" advTm="1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0AEE4-CC66-FE42-B0C3-2CC7AFD37D1C}"/>
              </a:ext>
            </a:extLst>
          </p:cNvPr>
          <p:cNvSpPr>
            <a:spLocks noGrp="1"/>
          </p:cNvSpPr>
          <p:nvPr>
            <p:ph type="ctrTitle"/>
          </p:nvPr>
        </p:nvSpPr>
        <p:spPr>
          <a:xfrm>
            <a:off x="196780" y="2540386"/>
            <a:ext cx="11798440" cy="2169266"/>
          </a:xfrm>
        </p:spPr>
        <p:txBody>
          <a:bodyPr>
            <a:normAutofit fontScale="90000"/>
          </a:bodyPr>
          <a:lstStyle/>
          <a:p>
            <a:r>
              <a:rPr lang="en-US" dirty="0"/>
              <a:t>Research Question – </a:t>
            </a:r>
            <a:br>
              <a:rPr lang="en-US" dirty="0"/>
            </a:br>
            <a:r>
              <a:rPr lang="en-US" dirty="0"/>
              <a:t>Loan Approval classification (ds003)</a:t>
            </a:r>
            <a:br>
              <a:rPr lang="en-US" sz="4000" dirty="0"/>
            </a:br>
            <a:r>
              <a:rPr lang="en-US" sz="4000" dirty="0"/>
              <a:t>       </a:t>
            </a:r>
            <a:r>
              <a:rPr lang="en-US" sz="2200" dirty="0"/>
              <a:t>Date: 24-11-2025</a:t>
            </a:r>
            <a:br>
              <a:rPr lang="en-US" sz="8000" dirty="0"/>
            </a:br>
            <a:endParaRPr lang="en-US" dirty="0"/>
          </a:p>
        </p:txBody>
      </p:sp>
      <p:sp>
        <p:nvSpPr>
          <p:cNvPr id="3" name="Subtitle 2">
            <a:extLst>
              <a:ext uri="{FF2B5EF4-FFF2-40B4-BE49-F238E27FC236}">
                <a16:creationId xmlns:a16="http://schemas.microsoft.com/office/drawing/2014/main" id="{8275DA97-5166-7F4B-BC83-F50AC8BEDCD7}"/>
              </a:ext>
            </a:extLst>
          </p:cNvPr>
          <p:cNvSpPr>
            <a:spLocks noGrp="1"/>
          </p:cNvSpPr>
          <p:nvPr>
            <p:ph type="subTitle" idx="1"/>
          </p:nvPr>
        </p:nvSpPr>
        <p:spPr>
          <a:xfrm>
            <a:off x="954000" y="1890000"/>
            <a:ext cx="10981326" cy="516316"/>
          </a:xfrm>
        </p:spPr>
        <p:txBody>
          <a:bodyPr/>
          <a:lstStyle/>
          <a:p>
            <a:r>
              <a:rPr lang="en-US" sz="2000" dirty="0"/>
              <a:t>Group Name:  group A 142 group A and                   Name of Student Presenting: Hardik Rathore</a:t>
            </a:r>
          </a:p>
        </p:txBody>
      </p:sp>
      <p:sp>
        <p:nvSpPr>
          <p:cNvPr id="4" name="Footer Placeholder 3">
            <a:extLst>
              <a:ext uri="{FF2B5EF4-FFF2-40B4-BE49-F238E27FC236}">
                <a16:creationId xmlns:a16="http://schemas.microsoft.com/office/drawing/2014/main" id="{6E7F4D14-5620-EC41-A86C-6CC3CFD691B4}"/>
              </a:ext>
            </a:extLst>
          </p:cNvPr>
          <p:cNvSpPr>
            <a:spLocks noGrp="1"/>
          </p:cNvSpPr>
          <p:nvPr>
            <p:ph type="ftr" sz="quarter" idx="11"/>
          </p:nvPr>
        </p:nvSpPr>
        <p:spPr>
          <a:xfrm>
            <a:off x="965289" y="274320"/>
            <a:ext cx="10809616" cy="848627"/>
          </a:xfrm>
        </p:spPr>
        <p:txBody>
          <a:bodyPr/>
          <a:lstStyle/>
          <a:p>
            <a:r>
              <a:rPr lang="en-GB" dirty="0"/>
              <a:t>7COM1079-2025  Student Group No: 142                   Names of Student Attendees  (all group should attend to get feedback): </a:t>
            </a:r>
          </a:p>
        </p:txBody>
      </p:sp>
      <p:pic>
        <p:nvPicPr>
          <p:cNvPr id="5" name="Video 4">
            <a:hlinkClick r:id="" action="ppaction://media"/>
            <a:extLst>
              <a:ext uri="{FF2B5EF4-FFF2-40B4-BE49-F238E27FC236}">
                <a16:creationId xmlns:a16="http://schemas.microsoft.com/office/drawing/2014/main" id="{87A242FC-2485-70A8-D324-02547F0DB16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4148532546"/>
      </p:ext>
    </p:extLst>
  </p:cSld>
  <p:clrMapOvr>
    <a:masterClrMapping/>
  </p:clrMapOvr>
  <mc:AlternateContent xmlns:mc="http://schemas.openxmlformats.org/markup-compatibility/2006" xmlns:p14="http://schemas.microsoft.com/office/powerpoint/2010/main">
    <mc:Choice Requires="p14">
      <p:transition spd="slow" p14:dur="2000" advTm="826"/>
    </mc:Choice>
    <mc:Fallback xmlns="">
      <p:transition spd="slow" advTm="8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052BFD-84BD-2D3F-BC12-801F5EFA5D20}"/>
            </a:ext>
          </a:extLst>
        </p:cNvPr>
        <p:cNvGrpSpPr/>
        <p:nvPr/>
      </p:nvGrpSpPr>
      <p:grpSpPr>
        <a:xfrm>
          <a:off x="0" y="0"/>
          <a:ext cx="0" cy="0"/>
          <a:chOff x="0" y="0"/>
          <a:chExt cx="0" cy="0"/>
        </a:xfrm>
      </p:grpSpPr>
      <p:sp>
        <p:nvSpPr>
          <p:cNvPr id="2" name="Subtitle 1">
            <a:extLst>
              <a:ext uri="{FF2B5EF4-FFF2-40B4-BE49-F238E27FC236}">
                <a16:creationId xmlns:a16="http://schemas.microsoft.com/office/drawing/2014/main" id="{5EEA4244-6604-3BBA-506B-0ED4575A80D3}"/>
              </a:ext>
            </a:extLst>
          </p:cNvPr>
          <p:cNvSpPr>
            <a:spLocks noGrp="1"/>
          </p:cNvSpPr>
          <p:nvPr>
            <p:ph type="subTitle" idx="1"/>
          </p:nvPr>
        </p:nvSpPr>
        <p:spPr>
          <a:xfrm>
            <a:off x="965289" y="1147638"/>
            <a:ext cx="9753625" cy="230832"/>
          </a:xfrm>
        </p:spPr>
        <p:txBody>
          <a:bodyPr vert="horz" lIns="0" tIns="0" rIns="0" bIns="0" rtlCol="0" anchor="t">
            <a:noAutofit/>
          </a:bodyPr>
          <a:lstStyle/>
          <a:p>
            <a:pPr>
              <a:spcAft>
                <a:spcPts val="0"/>
              </a:spcAft>
            </a:pPr>
            <a:r>
              <a:rPr lang="en-GB" dirty="0">
                <a:solidFill>
                  <a:srgbClr val="203232"/>
                </a:solidFill>
                <a:cs typeface="Arial"/>
              </a:rPr>
              <a:t>Here is a sample of our dataset: </a:t>
            </a:r>
            <a:endParaRPr lang="en-GB" sz="1800" dirty="0">
              <a:solidFill>
                <a:srgbClr val="FF0000"/>
              </a:solidFill>
              <a:cs typeface="Arial"/>
            </a:endParaRPr>
          </a:p>
        </p:txBody>
      </p:sp>
      <p:sp>
        <p:nvSpPr>
          <p:cNvPr id="3" name="Footer Placeholder 2">
            <a:extLst>
              <a:ext uri="{FF2B5EF4-FFF2-40B4-BE49-F238E27FC236}">
                <a16:creationId xmlns:a16="http://schemas.microsoft.com/office/drawing/2014/main" id="{2C09A1E5-CC0F-0C9D-A393-F4BCF4F07FCB}"/>
              </a:ext>
            </a:extLst>
          </p:cNvPr>
          <p:cNvSpPr>
            <a:spLocks noGrp="1"/>
          </p:cNvSpPr>
          <p:nvPr>
            <p:ph type="ftr" sz="quarter" idx="11"/>
          </p:nvPr>
        </p:nvSpPr>
        <p:spPr>
          <a:xfrm>
            <a:off x="965289" y="791022"/>
            <a:ext cx="9171769" cy="230832"/>
          </a:xfrm>
        </p:spPr>
        <p:txBody>
          <a:bodyPr/>
          <a:lstStyle/>
          <a:p>
            <a:r>
              <a:rPr lang="en-GB" dirty="0"/>
              <a:t>PRE 7COM1079-2025  Student Group No: 142 Names of Student Group Attendees: Hardik Rathore </a:t>
            </a:r>
          </a:p>
        </p:txBody>
      </p:sp>
      <p:sp>
        <p:nvSpPr>
          <p:cNvPr id="4" name="Slide Number Placeholder 3">
            <a:extLst>
              <a:ext uri="{FF2B5EF4-FFF2-40B4-BE49-F238E27FC236}">
                <a16:creationId xmlns:a16="http://schemas.microsoft.com/office/drawing/2014/main" id="{F7797088-9AEB-E68E-4266-37BB5A116CB0}"/>
              </a:ext>
            </a:extLst>
          </p:cNvPr>
          <p:cNvSpPr>
            <a:spLocks noGrp="1"/>
          </p:cNvSpPr>
          <p:nvPr>
            <p:ph type="sldNum" sz="quarter" idx="12"/>
          </p:nvPr>
        </p:nvSpPr>
        <p:spPr>
          <a:xfrm>
            <a:off x="10616400" y="791022"/>
            <a:ext cx="622800" cy="230832"/>
          </a:xfrm>
        </p:spPr>
        <p:txBody>
          <a:bodyPr/>
          <a:lstStyle/>
          <a:p>
            <a:r>
              <a:rPr lang="en-US" dirty="0"/>
              <a:t>1</a:t>
            </a:r>
            <a:endParaRPr lang="en-GB" dirty="0"/>
          </a:p>
        </p:txBody>
      </p:sp>
      <p:graphicFrame>
        <p:nvGraphicFramePr>
          <p:cNvPr id="7" name="Object 6">
            <a:extLst>
              <a:ext uri="{FF2B5EF4-FFF2-40B4-BE49-F238E27FC236}">
                <a16:creationId xmlns:a16="http://schemas.microsoft.com/office/drawing/2014/main" id="{D5F43A84-7596-D449-15D1-BEB0653EBD74}"/>
              </a:ext>
            </a:extLst>
          </p:cNvPr>
          <p:cNvGraphicFramePr>
            <a:graphicFrameLocks noChangeAspect="1"/>
          </p:cNvGraphicFramePr>
          <p:nvPr>
            <p:extLst>
              <p:ext uri="{D42A27DB-BD31-4B8C-83A1-F6EECF244321}">
                <p14:modId xmlns:p14="http://schemas.microsoft.com/office/powerpoint/2010/main" val="3488688689"/>
              </p:ext>
            </p:extLst>
          </p:nvPr>
        </p:nvGraphicFramePr>
        <p:xfrm>
          <a:off x="1163638" y="1606550"/>
          <a:ext cx="9236075" cy="3482975"/>
        </p:xfrm>
        <a:graphic>
          <a:graphicData uri="http://schemas.openxmlformats.org/presentationml/2006/ole">
            <mc:AlternateContent xmlns:mc="http://schemas.openxmlformats.org/markup-compatibility/2006">
              <mc:Choice xmlns:v="urn:schemas-microsoft-com:vml" Requires="v">
                <p:oleObj name="Worksheet" r:id="rId5" imgW="9235440" imgH="3482443" progId="Excel.Sheet.12">
                  <p:embed/>
                </p:oleObj>
              </mc:Choice>
              <mc:Fallback>
                <p:oleObj name="Worksheet" r:id="rId5" imgW="9235440" imgH="3482443" progId="Excel.Sheet.12">
                  <p:embed/>
                  <p:pic>
                    <p:nvPicPr>
                      <p:cNvPr id="7" name="Object 6">
                        <a:extLst>
                          <a:ext uri="{FF2B5EF4-FFF2-40B4-BE49-F238E27FC236}">
                            <a16:creationId xmlns:a16="http://schemas.microsoft.com/office/drawing/2014/main" id="{D5F43A84-7596-D449-15D1-BEB0653EBD74}"/>
                          </a:ext>
                        </a:extLst>
                      </p:cNvPr>
                      <p:cNvPicPr/>
                      <p:nvPr/>
                    </p:nvPicPr>
                    <p:blipFill>
                      <a:blip r:embed="rId6"/>
                      <a:stretch>
                        <a:fillRect/>
                      </a:stretch>
                    </p:blipFill>
                    <p:spPr>
                      <a:xfrm>
                        <a:off x="1163638" y="1606550"/>
                        <a:ext cx="9236075" cy="3482975"/>
                      </a:xfrm>
                      <a:prstGeom prst="rect">
                        <a:avLst/>
                      </a:prstGeom>
                    </p:spPr>
                  </p:pic>
                </p:oleObj>
              </mc:Fallback>
            </mc:AlternateContent>
          </a:graphicData>
        </a:graphic>
      </p:graphicFrame>
      <p:pic>
        <p:nvPicPr>
          <p:cNvPr id="5" name="Video 4">
            <a:hlinkClick r:id="" action="ppaction://media"/>
            <a:extLst>
              <a:ext uri="{FF2B5EF4-FFF2-40B4-BE49-F238E27FC236}">
                <a16:creationId xmlns:a16="http://schemas.microsoft.com/office/drawing/2014/main" id="{02E8C243-C4F5-0937-CBAF-C91E08CD19F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3186529332"/>
      </p:ext>
    </p:extLst>
  </p:cSld>
  <p:clrMapOvr>
    <a:masterClrMapping/>
  </p:clrMapOvr>
  <mc:AlternateContent xmlns:mc="http://schemas.openxmlformats.org/markup-compatibility/2006" xmlns:p14="http://schemas.microsoft.com/office/powerpoint/2010/main">
    <mc:Choice Requires="p14">
      <p:transition spd="slow" p14:dur="2000" advTm="446"/>
    </mc:Choice>
    <mc:Fallback xmlns="">
      <p:transition spd="slow" advTm="4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D9D8228-727F-1E46-B5AD-91D158B8255E}"/>
              </a:ext>
            </a:extLst>
          </p:cNvPr>
          <p:cNvSpPr>
            <a:spLocks noGrp="1"/>
          </p:cNvSpPr>
          <p:nvPr>
            <p:ph type="subTitle" idx="1"/>
          </p:nvPr>
        </p:nvSpPr>
        <p:spPr>
          <a:xfrm>
            <a:off x="965288" y="1285092"/>
            <a:ext cx="10110240" cy="588024"/>
          </a:xfrm>
        </p:spPr>
        <p:txBody>
          <a:bodyPr vert="horz" lIns="0" tIns="0" rIns="0" bIns="0" rtlCol="0" anchor="t">
            <a:noAutofit/>
          </a:bodyPr>
          <a:lstStyle/>
          <a:p>
            <a:r>
              <a:rPr lang="en-US" dirty="0"/>
              <a:t>Dataset </a:t>
            </a:r>
            <a:r>
              <a:rPr lang="en-US" dirty="0">
                <a:solidFill>
                  <a:srgbClr val="203232"/>
                </a:solidFill>
              </a:rPr>
              <a:t>ID</a:t>
            </a:r>
            <a:endParaRPr lang="en-US" sz="2400" dirty="0">
              <a:solidFill>
                <a:srgbClr val="FF0000"/>
              </a:solidFill>
            </a:endParaRPr>
          </a:p>
        </p:txBody>
      </p:sp>
      <p:sp>
        <p:nvSpPr>
          <p:cNvPr id="3" name="Footer Placeholder 2">
            <a:extLst>
              <a:ext uri="{FF2B5EF4-FFF2-40B4-BE49-F238E27FC236}">
                <a16:creationId xmlns:a16="http://schemas.microsoft.com/office/drawing/2014/main" id="{00EBC183-8AA5-EC44-9987-D65F5C1892A1}"/>
              </a:ext>
            </a:extLst>
          </p:cNvPr>
          <p:cNvSpPr>
            <a:spLocks noGrp="1"/>
          </p:cNvSpPr>
          <p:nvPr>
            <p:ph type="ftr" sz="quarter" idx="11"/>
          </p:nvPr>
        </p:nvSpPr>
        <p:spPr>
          <a:xfrm>
            <a:off x="965288" y="791022"/>
            <a:ext cx="9624054" cy="230832"/>
          </a:xfrm>
        </p:spPr>
        <p:txBody>
          <a:bodyPr/>
          <a:lstStyle/>
          <a:p>
            <a:r>
              <a:rPr lang="en-GB" dirty="0"/>
              <a:t>7COM1079-2025  Student Group No:142                    Names of Student Group Attendees: Hardik Rathore</a:t>
            </a:r>
          </a:p>
        </p:txBody>
      </p:sp>
      <p:sp>
        <p:nvSpPr>
          <p:cNvPr id="4" name="Slide Number Placeholder 3">
            <a:extLst>
              <a:ext uri="{FF2B5EF4-FFF2-40B4-BE49-F238E27FC236}">
                <a16:creationId xmlns:a16="http://schemas.microsoft.com/office/drawing/2014/main" id="{CC9D9611-42EE-7840-81EE-DD6B1A99CD7B}"/>
              </a:ext>
            </a:extLst>
          </p:cNvPr>
          <p:cNvSpPr>
            <a:spLocks noGrp="1"/>
          </p:cNvSpPr>
          <p:nvPr>
            <p:ph type="sldNum" sz="quarter" idx="12"/>
          </p:nvPr>
        </p:nvSpPr>
        <p:spPr>
          <a:xfrm>
            <a:off x="10954512" y="555565"/>
            <a:ext cx="622800" cy="230832"/>
          </a:xfrm>
        </p:spPr>
        <p:txBody>
          <a:bodyPr/>
          <a:lstStyle/>
          <a:p>
            <a:r>
              <a:rPr lang="en-US"/>
              <a:t>2</a:t>
            </a:r>
            <a:endParaRPr lang="en-GB"/>
          </a:p>
        </p:txBody>
      </p:sp>
      <p:sp>
        <p:nvSpPr>
          <p:cNvPr id="7" name="Rectangle 1">
            <a:extLst>
              <a:ext uri="{FF2B5EF4-FFF2-40B4-BE49-F238E27FC236}">
                <a16:creationId xmlns:a16="http://schemas.microsoft.com/office/drawing/2014/main" id="{42777811-05F2-21E9-60D5-46F36BED28BC}"/>
              </a:ext>
            </a:extLst>
          </p:cNvPr>
          <p:cNvSpPr>
            <a:spLocks noGrp="1" noChangeArrowheads="1"/>
          </p:cNvSpPr>
          <p:nvPr>
            <p:ph type="ctrTitle"/>
          </p:nvPr>
        </p:nvSpPr>
        <p:spPr bwMode="auto">
          <a:xfrm>
            <a:off x="965200" y="2052328"/>
            <a:ext cx="10612112"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00000"/>
              </a:lnSpc>
              <a:spcAft>
                <a:spcPct val="0"/>
              </a:spcAft>
            </a:pPr>
            <a:r>
              <a:rPr lang="en-US" altLang="en-US" sz="2000" b="0" dirty="0">
                <a:latin typeface="ITIME NEW ROMM"/>
              </a:rPr>
              <a:t>Independent Variable (IV): Age</a:t>
            </a:r>
            <a:br>
              <a:rPr lang="en-US" altLang="en-US" sz="2000" b="0" dirty="0">
                <a:latin typeface="ITIME NEW ROMM"/>
              </a:rPr>
            </a:br>
            <a:r>
              <a:rPr lang="en-US" altLang="en-US" sz="2000" b="0" dirty="0">
                <a:latin typeface="ITIME NEW ROMM"/>
              </a:rPr>
              <a:t>Type: Ratio (measurement data in Years; can divide/multiply; numeric)</a:t>
            </a:r>
            <a:br>
              <a:rPr lang="en-US" altLang="en-US" sz="2000" b="0" dirty="0">
                <a:latin typeface="ITIME NEW ROMM"/>
              </a:rPr>
            </a:br>
            <a:r>
              <a:rPr lang="en-US" altLang="en-US" sz="2000" b="0" dirty="0">
                <a:latin typeface="ITIME NEW ROMM"/>
              </a:rPr>
              <a:t>Description: Age of applicant is in years. Age continuously increases and it’s natural.</a:t>
            </a:r>
            <a:br>
              <a:rPr lang="en-US" altLang="en-US" sz="2000" b="0" dirty="0">
                <a:latin typeface="ITIME NEW ROMM"/>
              </a:rPr>
            </a:br>
            <a:br>
              <a:rPr lang="en-US" altLang="en-US" sz="2000" b="0" dirty="0">
                <a:latin typeface="ITIME NEW ROMM"/>
              </a:rPr>
            </a:br>
            <a:r>
              <a:rPr lang="en-US" altLang="en-US" sz="2000" b="0" dirty="0">
                <a:latin typeface="ITIME NEW ROMM"/>
              </a:rPr>
              <a:t>Dependent Variable (DV): Credit History Length</a:t>
            </a:r>
            <a:br>
              <a:rPr lang="en-US" altLang="en-US" sz="2000" b="0" dirty="0">
                <a:latin typeface="ITIME NEW ROMM"/>
              </a:rPr>
            </a:br>
            <a:r>
              <a:rPr lang="en-US" altLang="en-US" sz="2000" b="0" dirty="0">
                <a:latin typeface="ITIME NEW ROMM"/>
              </a:rPr>
              <a:t>Type: Ratio (Continuous data; has meaningful zero; numeric measurement data)</a:t>
            </a:r>
            <a:br>
              <a:rPr lang="en-US" altLang="en-US" sz="2000" b="0" dirty="0">
                <a:latin typeface="ITIME NEW ROMM"/>
              </a:rPr>
            </a:br>
            <a:r>
              <a:rPr lang="en-US" altLang="en-US" sz="2000" b="0" dirty="0">
                <a:latin typeface="ITIME NEW ROMM"/>
              </a:rPr>
              <a:t>Description: Credit history length is dependent on Age. This length increases with the person’s age.</a:t>
            </a:r>
            <a:endParaRPr kumimoji="0" lang="en-US" altLang="en-US" sz="2000" b="0" i="0" u="none" strike="noStrike" cap="none" normalizeH="0" baseline="0" dirty="0">
              <a:ln>
                <a:noFill/>
              </a:ln>
              <a:solidFill>
                <a:schemeClr val="tx1"/>
              </a:solidFill>
              <a:effectLst/>
              <a:latin typeface="ITIME NEW ROMM"/>
            </a:endParaRPr>
          </a:p>
        </p:txBody>
      </p:sp>
      <p:pic>
        <p:nvPicPr>
          <p:cNvPr id="5" name="Video 4">
            <a:hlinkClick r:id="" action="ppaction://media"/>
            <a:extLst>
              <a:ext uri="{FF2B5EF4-FFF2-40B4-BE49-F238E27FC236}">
                <a16:creationId xmlns:a16="http://schemas.microsoft.com/office/drawing/2014/main" id="{48EDF07D-36ED-2DB8-A166-B26BE423D991}"/>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1718004908"/>
      </p:ext>
    </p:extLst>
  </p:cSld>
  <p:clrMapOvr>
    <a:masterClrMapping/>
  </p:clrMapOvr>
  <mc:AlternateContent xmlns:mc="http://schemas.openxmlformats.org/markup-compatibility/2006" xmlns:p14="http://schemas.microsoft.com/office/powerpoint/2010/main">
    <mc:Choice Requires="p14">
      <p:transition spd="slow" p14:dur="2000" advTm="882"/>
    </mc:Choice>
    <mc:Fallback xmlns="">
      <p:transition spd="slow" advTm="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E3CD731-5ACF-B002-247D-243F6E2149EC}"/>
              </a:ext>
            </a:extLst>
          </p:cNvPr>
          <p:cNvSpPr>
            <a:spLocks noGrp="1"/>
          </p:cNvSpPr>
          <p:nvPr>
            <p:ph type="subTitle" idx="1"/>
          </p:nvPr>
        </p:nvSpPr>
        <p:spPr>
          <a:xfrm>
            <a:off x="965289" y="1147638"/>
            <a:ext cx="9753625" cy="230832"/>
          </a:xfrm>
        </p:spPr>
        <p:txBody>
          <a:bodyPr/>
          <a:lstStyle/>
          <a:p>
            <a:pPr>
              <a:spcAft>
                <a:spcPts val="0"/>
              </a:spcAft>
            </a:pPr>
            <a:endParaRPr lang="en-GB" dirty="0"/>
          </a:p>
          <a:p>
            <a:pPr>
              <a:spcAft>
                <a:spcPts val="0"/>
              </a:spcAft>
            </a:pPr>
            <a:r>
              <a:rPr lang="en-GB" dirty="0"/>
              <a:t>Our Research Question is</a:t>
            </a:r>
            <a:endParaRPr lang="en-GB" sz="1800" dirty="0">
              <a:solidFill>
                <a:srgbClr val="FF0000"/>
              </a:solidFill>
            </a:endParaRPr>
          </a:p>
        </p:txBody>
      </p:sp>
      <p:sp>
        <p:nvSpPr>
          <p:cNvPr id="3" name="Footer Placeholder 2">
            <a:extLst>
              <a:ext uri="{FF2B5EF4-FFF2-40B4-BE49-F238E27FC236}">
                <a16:creationId xmlns:a16="http://schemas.microsoft.com/office/drawing/2014/main" id="{3C4D431B-7665-75B0-2D73-5BD588DCB766}"/>
              </a:ext>
            </a:extLst>
          </p:cNvPr>
          <p:cNvSpPr>
            <a:spLocks noGrp="1"/>
          </p:cNvSpPr>
          <p:nvPr>
            <p:ph type="ftr" sz="quarter" idx="11"/>
          </p:nvPr>
        </p:nvSpPr>
        <p:spPr>
          <a:xfrm>
            <a:off x="965289" y="791022"/>
            <a:ext cx="10833421" cy="356616"/>
          </a:xfrm>
        </p:spPr>
        <p:txBody>
          <a:bodyPr/>
          <a:lstStyle/>
          <a:p>
            <a:r>
              <a:rPr lang="en-GB" dirty="0"/>
              <a:t>PRE 7COM1079-2025  Student Group No:  142                         Names of Student Group Attendees: Hardik Rathore</a:t>
            </a:r>
          </a:p>
        </p:txBody>
      </p:sp>
      <p:sp>
        <p:nvSpPr>
          <p:cNvPr id="4" name="Slide Number Placeholder 3">
            <a:extLst>
              <a:ext uri="{FF2B5EF4-FFF2-40B4-BE49-F238E27FC236}">
                <a16:creationId xmlns:a16="http://schemas.microsoft.com/office/drawing/2014/main" id="{1625FA15-B17F-387B-E383-5505647ABB89}"/>
              </a:ext>
            </a:extLst>
          </p:cNvPr>
          <p:cNvSpPr>
            <a:spLocks noGrp="1"/>
          </p:cNvSpPr>
          <p:nvPr>
            <p:ph type="sldNum" sz="quarter" idx="12"/>
          </p:nvPr>
        </p:nvSpPr>
        <p:spPr>
          <a:xfrm>
            <a:off x="10616400" y="791022"/>
            <a:ext cx="622800" cy="230832"/>
          </a:xfrm>
        </p:spPr>
        <p:txBody>
          <a:bodyPr/>
          <a:lstStyle/>
          <a:p>
            <a:r>
              <a:rPr lang="en-US" dirty="0"/>
              <a:t>3</a:t>
            </a:r>
            <a:endParaRPr lang="en-GB" dirty="0"/>
          </a:p>
        </p:txBody>
      </p:sp>
      <p:sp>
        <p:nvSpPr>
          <p:cNvPr id="5" name="Title 4">
            <a:extLst>
              <a:ext uri="{FF2B5EF4-FFF2-40B4-BE49-F238E27FC236}">
                <a16:creationId xmlns:a16="http://schemas.microsoft.com/office/drawing/2014/main" id="{3440DA25-F620-152B-DE9E-776F7B74DFF0}"/>
              </a:ext>
            </a:extLst>
          </p:cNvPr>
          <p:cNvSpPr>
            <a:spLocks noGrp="1"/>
          </p:cNvSpPr>
          <p:nvPr>
            <p:ph type="ctrTitle"/>
          </p:nvPr>
        </p:nvSpPr>
        <p:spPr>
          <a:xfrm>
            <a:off x="965289" y="1893914"/>
            <a:ext cx="10640594" cy="2678085"/>
          </a:xfrm>
        </p:spPr>
        <p:txBody>
          <a:bodyPr>
            <a:noAutofit/>
          </a:bodyPr>
          <a:lstStyle/>
          <a:p>
            <a:pPr>
              <a:lnSpc>
                <a:spcPct val="100000"/>
              </a:lnSpc>
            </a:pPr>
            <a:br>
              <a:rPr lang="en-IE" sz="2400" dirty="0">
                <a:latin typeface="Calibri"/>
                <a:ea typeface="Calibri" panose="020F0502020204030204" pitchFamily="34" charset="0"/>
                <a:cs typeface="Times New Roman"/>
              </a:rPr>
            </a:br>
            <a:r>
              <a:rPr lang="en-IE" sz="2400" dirty="0">
                <a:latin typeface="Calibri"/>
                <a:ea typeface="Calibri" panose="020F0502020204030204" pitchFamily="34" charset="0"/>
                <a:cs typeface="Times New Roman"/>
              </a:rPr>
              <a:t>Research Question </a:t>
            </a:r>
            <a:r>
              <a:rPr lang="en-IE" sz="2400" dirty="0">
                <a:effectLst/>
                <a:latin typeface="Calibri"/>
                <a:ea typeface="Calibri" panose="020F0502020204030204" pitchFamily="34" charset="0"/>
                <a:cs typeface="Times New Roman"/>
              </a:rPr>
              <a:t>: </a:t>
            </a:r>
            <a:r>
              <a:rPr lang="en-US" sz="2400" b="0" dirty="0">
                <a:effectLst/>
                <a:latin typeface="Calibri"/>
                <a:ea typeface="Calibri" panose="020F0502020204030204" pitchFamily="34" charset="0"/>
                <a:cs typeface="Times New Roman"/>
              </a:rPr>
              <a:t>I</a:t>
            </a:r>
            <a:r>
              <a:rPr lang="en-US" sz="2400" b="0" dirty="0"/>
              <a:t>s there a correlation between Credit History Length and Age?</a:t>
            </a:r>
            <a:br>
              <a:rPr lang="en-US" sz="2400" b="0" dirty="0"/>
            </a:br>
            <a:br>
              <a:rPr lang="en-US" sz="2400" b="0" dirty="0"/>
            </a:br>
            <a:r>
              <a:rPr lang="en-US" sz="2400" b="0" dirty="0"/>
              <a:t>Credit history length is increasing with person’s age. As person gets older also their credit history length increase. So, credit history length is correlated with Age. Credit history length is dependent on Age.</a:t>
            </a:r>
            <a:br>
              <a:rPr lang="en-IE" sz="2400" b="0" dirty="0">
                <a:latin typeface="Calibri" panose="020F0502020204030204" pitchFamily="34" charset="0"/>
                <a:ea typeface="Calibri" panose="020F0502020204030204" pitchFamily="34" charset="0"/>
                <a:cs typeface="Times New Roman" panose="02020603050405020304" pitchFamily="18" charset="0"/>
              </a:rPr>
            </a:br>
            <a:endParaRPr lang="en-GB" sz="2400" dirty="0">
              <a:solidFill>
                <a:srgbClr val="FF0000"/>
              </a:solidFill>
            </a:endParaRPr>
          </a:p>
        </p:txBody>
      </p:sp>
      <p:pic>
        <p:nvPicPr>
          <p:cNvPr id="6" name="Video 5">
            <a:hlinkClick r:id="" action="ppaction://media"/>
            <a:extLst>
              <a:ext uri="{FF2B5EF4-FFF2-40B4-BE49-F238E27FC236}">
                <a16:creationId xmlns:a16="http://schemas.microsoft.com/office/drawing/2014/main" id="{381249BD-81FE-54EB-8D4E-D5858B461EB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32494612"/>
      </p:ext>
    </p:extLst>
  </p:cSld>
  <p:clrMapOvr>
    <a:masterClrMapping/>
  </p:clrMapOvr>
  <mc:AlternateContent xmlns:mc="http://schemas.openxmlformats.org/markup-compatibility/2006" xmlns:p14="http://schemas.microsoft.com/office/powerpoint/2010/main">
    <mc:Choice Requires="p14">
      <p:transition spd="slow" p14:dur="2000" advTm="1198"/>
    </mc:Choice>
    <mc:Fallback xmlns="">
      <p:transition spd="slow" advTm="1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B64221B-D6D4-E382-A91A-99FF908D5475}"/>
              </a:ext>
            </a:extLst>
          </p:cNvPr>
          <p:cNvSpPr>
            <a:spLocks noGrp="1"/>
          </p:cNvSpPr>
          <p:nvPr>
            <p:ph type="subTitle" idx="1"/>
          </p:nvPr>
        </p:nvSpPr>
        <p:spPr>
          <a:xfrm>
            <a:off x="853440" y="1869335"/>
            <a:ext cx="10406581" cy="1391600"/>
          </a:xfrm>
        </p:spPr>
        <p:txBody>
          <a:bodyPr vert="horz" lIns="0" tIns="0" rIns="0" bIns="0" rtlCol="0" anchor="t">
            <a:noAutofit/>
          </a:bodyPr>
          <a:lstStyle/>
          <a:p>
            <a:pPr marL="457200" indent="-457200">
              <a:lnSpc>
                <a:spcPct val="100000"/>
              </a:lnSpc>
              <a:buAutoNum type="arabicPeriod"/>
            </a:pPr>
            <a:r>
              <a:rPr lang="en-GB" sz="2000" b="0" dirty="0">
                <a:latin typeface="Arial"/>
                <a:cs typeface="Arial"/>
              </a:rPr>
              <a:t>Null hypothesis (H</a:t>
            </a:r>
            <a:r>
              <a:rPr lang="en-GB" sz="2000" b="0" baseline="-25000" dirty="0">
                <a:latin typeface="Arial"/>
                <a:cs typeface="Arial"/>
              </a:rPr>
              <a:t>0</a:t>
            </a:r>
            <a:r>
              <a:rPr lang="en-GB" sz="2000" b="0" dirty="0">
                <a:latin typeface="Arial"/>
                <a:cs typeface="Arial"/>
              </a:rPr>
              <a:t>): There is </a:t>
            </a:r>
            <a:r>
              <a:rPr lang="en-GB" sz="2000" dirty="0">
                <a:latin typeface="Arial"/>
                <a:cs typeface="Arial"/>
              </a:rPr>
              <a:t>no </a:t>
            </a:r>
            <a:r>
              <a:rPr lang="en-GB" sz="2000" b="0" dirty="0">
                <a:latin typeface="Arial"/>
                <a:cs typeface="Arial"/>
              </a:rPr>
              <a:t>effect on the                       – so you write one of the following:  </a:t>
            </a:r>
          </a:p>
          <a:p>
            <a:pPr>
              <a:lnSpc>
                <a:spcPct val="100000"/>
              </a:lnSpc>
            </a:pPr>
            <a:r>
              <a:rPr lang="en-GB" sz="2000" b="0" dirty="0">
                <a:solidFill>
                  <a:srgbClr val="FF0000"/>
                </a:solidFill>
                <a:latin typeface="Arial"/>
                <a:cs typeface="Arial"/>
              </a:rPr>
              <a:t>Null hypothesis (H</a:t>
            </a:r>
            <a:r>
              <a:rPr lang="en-GB" sz="2000" b="0" baseline="-25000" dirty="0">
                <a:solidFill>
                  <a:srgbClr val="FF0000"/>
                </a:solidFill>
                <a:latin typeface="Arial"/>
                <a:cs typeface="Arial"/>
              </a:rPr>
              <a:t>0</a:t>
            </a:r>
            <a:r>
              <a:rPr lang="en-GB" sz="2000" b="0" dirty="0">
                <a:solidFill>
                  <a:srgbClr val="FF0000"/>
                </a:solidFill>
                <a:latin typeface="Arial"/>
                <a:cs typeface="Arial"/>
              </a:rPr>
              <a:t>):</a:t>
            </a:r>
            <a:r>
              <a:rPr lang="en-US" sz="2000" b="0" dirty="0">
                <a:solidFill>
                  <a:srgbClr val="FF0000"/>
                </a:solidFill>
                <a:cs typeface="Arial"/>
              </a:rPr>
              <a:t>There is no correlation between Age(years) and Credit History </a:t>
            </a:r>
            <a:r>
              <a:rPr lang="en-US" sz="2000" b="0" dirty="0" err="1">
                <a:solidFill>
                  <a:srgbClr val="FF0000"/>
                </a:solidFill>
                <a:cs typeface="Arial"/>
              </a:rPr>
              <a:t>Legnth</a:t>
            </a:r>
            <a:r>
              <a:rPr lang="en-US" sz="2000" b="0" dirty="0">
                <a:solidFill>
                  <a:srgbClr val="FF0000"/>
                </a:solidFill>
                <a:cs typeface="Arial"/>
              </a:rPr>
              <a:t>(years).</a:t>
            </a:r>
            <a:endParaRPr lang="en-GB" sz="2000" b="0" dirty="0">
              <a:solidFill>
                <a:schemeClr val="tx1"/>
              </a:solidFill>
              <a:latin typeface="Arial"/>
              <a:cs typeface="Arial"/>
            </a:endParaRPr>
          </a:p>
          <a:p>
            <a:pPr>
              <a:lnSpc>
                <a:spcPct val="100000"/>
              </a:lnSpc>
            </a:pPr>
            <a:r>
              <a:rPr lang="en-GB" sz="2000" b="0" dirty="0">
                <a:latin typeface="Arial"/>
                <a:cs typeface="Arial"/>
              </a:rPr>
              <a:t>2. Alternative hypothesis (H</a:t>
            </a:r>
            <a:r>
              <a:rPr lang="en-GB" sz="2000" b="0" baseline="-25000" dirty="0">
                <a:latin typeface="Arial"/>
                <a:cs typeface="Arial"/>
              </a:rPr>
              <a:t>1</a:t>
            </a:r>
            <a:r>
              <a:rPr lang="en-GB" sz="2000" b="0" dirty="0">
                <a:latin typeface="Arial"/>
                <a:cs typeface="Arial"/>
              </a:rPr>
              <a:t>):  There appears to be an effect on the                     – so you copy </a:t>
            </a:r>
            <a:r>
              <a:rPr lang="en-GB" sz="2000" b="0" dirty="0" err="1">
                <a:latin typeface="Arial"/>
                <a:cs typeface="Arial"/>
              </a:rPr>
              <a:t>wh</a:t>
            </a:r>
            <a:r>
              <a:rPr lang="en-GB" sz="2000" b="0" dirty="0">
                <a:latin typeface="Arial"/>
                <a:cs typeface="Arial"/>
              </a:rPr>
              <a:t> at you wrote for the Null hypothesis but remove the ‘no’ and replace with ‘</a:t>
            </a:r>
            <a:r>
              <a:rPr lang="en-GB" sz="2000" dirty="0">
                <a:latin typeface="Arial"/>
                <a:cs typeface="Arial"/>
              </a:rPr>
              <a:t>a’  </a:t>
            </a:r>
            <a:r>
              <a:rPr lang="en-GB" sz="2000" b="0" dirty="0">
                <a:latin typeface="Arial"/>
                <a:cs typeface="Arial"/>
              </a:rPr>
              <a:t>For example:</a:t>
            </a:r>
          </a:p>
          <a:p>
            <a:pPr>
              <a:lnSpc>
                <a:spcPct val="100000"/>
              </a:lnSpc>
            </a:pPr>
            <a:r>
              <a:rPr lang="en-GB" sz="2000" b="0" dirty="0">
                <a:solidFill>
                  <a:srgbClr val="FF0000"/>
                </a:solidFill>
                <a:latin typeface="Arial"/>
                <a:cs typeface="Arial"/>
              </a:rPr>
              <a:t>Alt hypothesis (H</a:t>
            </a:r>
            <a:r>
              <a:rPr lang="en-GB" sz="2000" b="0" baseline="-25000" dirty="0">
                <a:solidFill>
                  <a:srgbClr val="FF0000"/>
                </a:solidFill>
                <a:latin typeface="Arial"/>
                <a:cs typeface="Arial"/>
              </a:rPr>
              <a:t>1</a:t>
            </a:r>
            <a:r>
              <a:rPr lang="en-GB" sz="2000" b="0" dirty="0">
                <a:solidFill>
                  <a:srgbClr val="FF0000"/>
                </a:solidFill>
                <a:latin typeface="Arial"/>
                <a:cs typeface="Arial"/>
              </a:rPr>
              <a:t>):</a:t>
            </a:r>
            <a:r>
              <a:rPr lang="en-US" sz="2000" b="0" dirty="0">
                <a:solidFill>
                  <a:srgbClr val="FF0000"/>
                </a:solidFill>
              </a:rPr>
              <a:t>There is a correlation between </a:t>
            </a:r>
            <a:r>
              <a:rPr lang="en-US" sz="2000" b="0" dirty="0">
                <a:solidFill>
                  <a:srgbClr val="FF0000"/>
                </a:solidFill>
                <a:cs typeface="Arial"/>
              </a:rPr>
              <a:t>Age(years) and Credit History Length(years).</a:t>
            </a:r>
            <a:endParaRPr lang="en-GB" sz="2000" b="0" dirty="0">
              <a:solidFill>
                <a:schemeClr val="tx1"/>
              </a:solidFill>
              <a:cs typeface="Arial"/>
            </a:endParaRPr>
          </a:p>
          <a:p>
            <a:pPr>
              <a:lnSpc>
                <a:spcPct val="100000"/>
              </a:lnSpc>
            </a:pPr>
            <a:endParaRPr lang="en-GB" sz="2000" b="0" dirty="0">
              <a:solidFill>
                <a:srgbClr val="FF0000"/>
              </a:solidFill>
              <a:latin typeface="Arial"/>
              <a:cs typeface="Arial"/>
            </a:endParaRPr>
          </a:p>
        </p:txBody>
      </p:sp>
      <p:sp>
        <p:nvSpPr>
          <p:cNvPr id="4" name="Slide Number Placeholder 3">
            <a:extLst>
              <a:ext uri="{FF2B5EF4-FFF2-40B4-BE49-F238E27FC236}">
                <a16:creationId xmlns:a16="http://schemas.microsoft.com/office/drawing/2014/main" id="{FF7EDF94-2B89-A21D-BBC0-E455C2D9893B}"/>
              </a:ext>
            </a:extLst>
          </p:cNvPr>
          <p:cNvSpPr>
            <a:spLocks noGrp="1"/>
          </p:cNvSpPr>
          <p:nvPr>
            <p:ph type="sldNum" sz="quarter" idx="12"/>
          </p:nvPr>
        </p:nvSpPr>
        <p:spPr>
          <a:xfrm>
            <a:off x="11269543" y="284375"/>
            <a:ext cx="558281" cy="221244"/>
          </a:xfrm>
        </p:spPr>
        <p:txBody>
          <a:bodyPr/>
          <a:lstStyle/>
          <a:p>
            <a:r>
              <a:rPr lang="en-US"/>
              <a:t>4</a:t>
            </a:r>
            <a:endParaRPr lang="en-GB"/>
          </a:p>
        </p:txBody>
      </p:sp>
      <p:sp>
        <p:nvSpPr>
          <p:cNvPr id="5" name="TextBox 4">
            <a:extLst>
              <a:ext uri="{FF2B5EF4-FFF2-40B4-BE49-F238E27FC236}">
                <a16:creationId xmlns:a16="http://schemas.microsoft.com/office/drawing/2014/main" id="{C07FE3E9-091A-112E-5CCB-9FD6B9727823}"/>
              </a:ext>
            </a:extLst>
          </p:cNvPr>
          <p:cNvSpPr txBox="1"/>
          <p:nvPr/>
        </p:nvSpPr>
        <p:spPr>
          <a:xfrm>
            <a:off x="853440" y="1092645"/>
            <a:ext cx="6096000" cy="523220"/>
          </a:xfrm>
          <a:prstGeom prst="rect">
            <a:avLst/>
          </a:prstGeom>
          <a:noFill/>
        </p:spPr>
        <p:txBody>
          <a:bodyPr wrap="square">
            <a:spAutoFit/>
          </a:bodyPr>
          <a:lstStyle/>
          <a:p>
            <a:pPr>
              <a:spcAft>
                <a:spcPts val="0"/>
              </a:spcAft>
            </a:pPr>
            <a:r>
              <a:rPr lang="en-IN" sz="2800" b="1" dirty="0"/>
              <a:t>Research Question &amp; Hypotheses</a:t>
            </a:r>
            <a:endParaRPr lang="en-GB" sz="2800" b="1" dirty="0">
              <a:solidFill>
                <a:srgbClr val="FF0000"/>
              </a:solidFill>
              <a:cs typeface="Arial"/>
            </a:endParaRPr>
          </a:p>
        </p:txBody>
      </p:sp>
      <p:sp>
        <p:nvSpPr>
          <p:cNvPr id="8" name="TextBox 7">
            <a:extLst>
              <a:ext uri="{FF2B5EF4-FFF2-40B4-BE49-F238E27FC236}">
                <a16:creationId xmlns:a16="http://schemas.microsoft.com/office/drawing/2014/main" id="{DB732054-34E1-6B78-8CC1-4B8F6AA5AFF2}"/>
              </a:ext>
            </a:extLst>
          </p:cNvPr>
          <p:cNvSpPr txBox="1"/>
          <p:nvPr/>
        </p:nvSpPr>
        <p:spPr>
          <a:xfrm>
            <a:off x="505368" y="723313"/>
            <a:ext cx="11369760" cy="369332"/>
          </a:xfrm>
          <a:prstGeom prst="rect">
            <a:avLst/>
          </a:prstGeom>
          <a:noFill/>
        </p:spPr>
        <p:txBody>
          <a:bodyPr wrap="square">
            <a:spAutoFit/>
          </a:bodyPr>
          <a:lstStyle/>
          <a:p>
            <a:r>
              <a:rPr lang="en-GB" dirty="0"/>
              <a:t>7COM1079-2025  Student Group No:142                    Names of Student Group Attendees: Hardik Rathore</a:t>
            </a:r>
          </a:p>
        </p:txBody>
      </p:sp>
      <p:pic>
        <p:nvPicPr>
          <p:cNvPr id="3" name="Video 2">
            <a:hlinkClick r:id="" action="ppaction://media"/>
            <a:extLst>
              <a:ext uri="{FF2B5EF4-FFF2-40B4-BE49-F238E27FC236}">
                <a16:creationId xmlns:a16="http://schemas.microsoft.com/office/drawing/2014/main" id="{9D699F44-0214-6C26-9C50-BB463EF9442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2952338475"/>
      </p:ext>
    </p:extLst>
  </p:cSld>
  <p:clrMapOvr>
    <a:masterClrMapping/>
  </p:clrMapOvr>
  <mc:AlternateContent xmlns:mc="http://schemas.openxmlformats.org/markup-compatibility/2006" xmlns:p14="http://schemas.microsoft.com/office/powerpoint/2010/main">
    <mc:Choice Requires="p14">
      <p:transition spd="slow" p14:dur="2000" advTm="16857"/>
    </mc:Choice>
    <mc:Fallback xmlns="">
      <p:transition spd="slow" advTm="16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Herts Theme">
  <a:themeElements>
    <a:clrScheme name="Custom 2">
      <a:dk1>
        <a:srgbClr val="203232"/>
      </a:dk1>
      <a:lt1>
        <a:srgbClr val="FFFFFF"/>
      </a:lt1>
      <a:dk2>
        <a:srgbClr val="203232"/>
      </a:dk2>
      <a:lt2>
        <a:srgbClr val="FFFFFF"/>
      </a:lt2>
      <a:accent1>
        <a:srgbClr val="9C5FB5"/>
      </a:accent1>
      <a:accent2>
        <a:srgbClr val="00B9E4"/>
      </a:accent2>
      <a:accent3>
        <a:srgbClr val="F53F5B"/>
      </a:accent3>
      <a:accent4>
        <a:srgbClr val="0073CF"/>
      </a:accent4>
      <a:accent5>
        <a:srgbClr val="45B382"/>
      </a:accent5>
      <a:accent6>
        <a:srgbClr val="FFCF20"/>
      </a:accent6>
      <a:hlink>
        <a:srgbClr val="0073CF"/>
      </a:hlink>
      <a:folHlink>
        <a:srgbClr val="9C5FB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Information xmlns="4ad138b4-2b68-4b70-945d-07f8f18b1c9a"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6DBA85F447B164191BB36C258697B67" ma:contentTypeVersion="14" ma:contentTypeDescription="Create a new document." ma:contentTypeScope="" ma:versionID="ea511d05ca7f895fe9556935b5c9af34">
  <xsd:schema xmlns:xsd="http://www.w3.org/2001/XMLSchema" xmlns:xs="http://www.w3.org/2001/XMLSchema" xmlns:p="http://schemas.microsoft.com/office/2006/metadata/properties" xmlns:ns2="4ad138b4-2b68-4b70-945d-07f8f18b1c9a" xmlns:ns3="3c474641-ec36-472f-b125-6b1b0910eaa4" targetNamespace="http://schemas.microsoft.com/office/2006/metadata/properties" ma:root="true" ma:fieldsID="662270106d7a7e100bcac2c5f8d29899" ns2:_="" ns3:_="">
    <xsd:import namespace="4ad138b4-2b68-4b70-945d-07f8f18b1c9a"/>
    <xsd:import namespace="3c474641-ec36-472f-b125-6b1b0910eaa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Information"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d138b4-2b68-4b70-945d-07f8f18b1c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Information" ma:index="12" nillable="true" ma:displayName="Information" ma:format="Dropdown" ma:internalName="Information">
      <xsd:simpleType>
        <xsd:restriction base="dms:Text">
          <xsd:maxLength value="255"/>
        </xsd:restrictio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c474641-ec36-472f-b125-6b1b0910eaa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DD1FC41-23C7-41B0-B5F9-BF4CD38AD2ED}">
  <ds:schemaRefs>
    <ds:schemaRef ds:uri="http://schemas.microsoft.com/office/2006/metadata/properties"/>
    <ds:schemaRef ds:uri="http://www.w3.org/2000/xmlns/"/>
    <ds:schemaRef ds:uri="4ad138b4-2b68-4b70-945d-07f8f18b1c9a"/>
    <ds:schemaRef ds:uri="http://www.w3.org/2001/XMLSchema-instance"/>
  </ds:schemaRefs>
</ds:datastoreItem>
</file>

<file path=customXml/itemProps2.xml><?xml version="1.0" encoding="utf-8"?>
<ds:datastoreItem xmlns:ds="http://schemas.openxmlformats.org/officeDocument/2006/customXml" ds:itemID="{421B8C57-903D-4D0E-8336-7B512F760CD1}">
  <ds:schemaRefs>
    <ds:schemaRef ds:uri="http://schemas.microsoft.com/office/2006/metadata/contentType"/>
    <ds:schemaRef ds:uri="http://schemas.microsoft.com/office/2006/metadata/properties/metaAttributes"/>
    <ds:schemaRef ds:uri="http://www.w3.org/2000/xmlns/"/>
    <ds:schemaRef ds:uri="http://www.w3.org/2001/XMLSchema"/>
    <ds:schemaRef ds:uri="4ad138b4-2b68-4b70-945d-07f8f18b1c9a"/>
    <ds:schemaRef ds:uri="3c474641-ec36-472f-b125-6b1b0910eaa4"/>
  </ds:schemaRefs>
</ds:datastoreItem>
</file>

<file path=customXml/itemProps3.xml><?xml version="1.0" encoding="utf-8"?>
<ds:datastoreItem xmlns:ds="http://schemas.openxmlformats.org/officeDocument/2006/customXml" ds:itemID="{91C521DD-2673-4EE6-BB9B-DC5C3320FFB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169</TotalTime>
  <Words>870</Words>
  <Application>Microsoft Office PowerPoint</Application>
  <PresentationFormat>Widescreen</PresentationFormat>
  <Paragraphs>48</Paragraphs>
  <Slides>6</Slides>
  <Notes>5</Notes>
  <HiddenSlides>0</HiddenSlides>
  <MMClips>6</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Herts Theme</vt:lpstr>
      <vt:lpstr>PowerPoint Presentation</vt:lpstr>
      <vt:lpstr>Research Question –  Loan Approval classification (ds003)        Date: 24-11-2025 </vt:lpstr>
      <vt:lpstr>PowerPoint Presentation</vt:lpstr>
      <vt:lpstr>Independent Variable (IV): Age Type: Ratio (measurement data in Years; can divide/multiply; numeric) Description: Age of applicant is in years. Age continuously increases and it’s natural.  Dependent Variable (DV): Credit History Length Type: Ratio (Continuous data; has meaningful zero; numeric measurement data) Description: Credit history length is dependent on Age. This length increases with the person’s age.</vt:lpstr>
      <vt:lpstr> Research Question : Is there a correlation between Credit History Length and Age?  Credit history length is increasing with person’s age. As person gets older also their credit history length increase. So, credit history length is correlated with Age. Credit history length is dependent on Age.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Joanne Harwood</dc:creator>
  <cp:lastModifiedBy>Darshankumar Beladiya</cp:lastModifiedBy>
  <cp:revision>130</cp:revision>
  <dcterms:created xsi:type="dcterms:W3CDTF">2019-10-01T08:37:56Z</dcterms:created>
  <dcterms:modified xsi:type="dcterms:W3CDTF">2025-11-28T14:26:38Z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0x01010026DBA85F447B164191BB36C258697B67</vt:lpwstr>
  </property>
</Properties>
</file>

<file path=docProps/thumbnail.jpeg>
</file>